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13" r:id="rId3"/>
    <p:sldId id="258" r:id="rId4"/>
    <p:sldId id="315" r:id="rId5"/>
    <p:sldId id="256" r:id="rId6"/>
    <p:sldId id="299" r:id="rId7"/>
    <p:sldId id="300" r:id="rId8"/>
    <p:sldId id="314" r:id="rId9"/>
    <p:sldId id="308" r:id="rId10"/>
    <p:sldId id="307" r:id="rId11"/>
    <p:sldId id="312" r:id="rId12"/>
    <p:sldId id="284" r:id="rId13"/>
    <p:sldId id="301" r:id="rId14"/>
    <p:sldId id="302" r:id="rId15"/>
    <p:sldId id="30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2" r:id="rId25"/>
    <p:sldId id="317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433D0-2F5A-4175-9A9B-E15E6A9A2C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3116B-59D5-4374-AF5E-66EAF01C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7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8276C-3F72-47BA-97BA-7C901D56B49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9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D2CC-48CC-43B2-992F-F60029B58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83EEC-993D-4016-B71D-829F6D3C5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DECD-3076-43BC-B8FB-D94A1B60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5CF25-0886-4B1B-A793-B477B00B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23DA8-6738-4CC2-A82B-1C6F2A16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EF1F-6B12-411A-B31A-C5C59996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A73A9-E7DE-4C86-AA7A-58B0D6910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57288-F110-4D87-B19E-7A61A79D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CFDA3-E042-4CEA-B21A-ADB46368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09077-7D1D-4758-A1EE-E419834A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DDE44-DDDB-4BBE-B912-845F1A431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2A005-2311-4A52-8D3C-EA83B107B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43EA-D09A-4C65-9238-83D15F02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F667D-69D9-4592-A791-62E27058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7308D-9417-4DFD-9F5D-F1BD8D69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84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2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8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47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6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12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8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6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A051-F352-48A2-AD54-21AD44E7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92A3-DB2A-462E-BABB-1E969E0DB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BEA16-2B7D-4367-BB61-A836FA22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C1A67-A858-49B3-9AA9-32B86F0B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7775A-CF6A-4A56-A478-1D22E6C5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54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82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980267" y="1435946"/>
            <a:ext cx="8561917" cy="50122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LaTO LIGHT"/>
                <a:cs typeface="LaTO LIGHT"/>
              </a:defRPr>
            </a:lvl1pPr>
            <a:lvl2pPr marL="609585" indent="0">
              <a:buNone/>
              <a:defRPr sz="2400">
                <a:latin typeface="LaTO LIGHT"/>
                <a:cs typeface="LaTO LIGHT"/>
              </a:defRPr>
            </a:lvl2pPr>
            <a:lvl3pPr marL="1219170" indent="0">
              <a:buNone/>
              <a:defRPr sz="2400">
                <a:latin typeface="LaTO LIGHT"/>
                <a:cs typeface="LaTO LIGHT"/>
              </a:defRPr>
            </a:lvl3pPr>
            <a:lvl4pPr marL="1828754" indent="0">
              <a:buNone/>
              <a:defRPr sz="2400">
                <a:latin typeface="LaTO LIGHT"/>
                <a:cs typeface="LaTO LIGHT"/>
              </a:defRPr>
            </a:lvl4pPr>
            <a:lvl5pPr marL="2438339" indent="0">
              <a:buNone/>
              <a:defRPr sz="2400">
                <a:latin typeface="LaTO LIGHT"/>
                <a:cs typeface="La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2980267" y="327716"/>
            <a:ext cx="8561917" cy="7196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>
                <a:latin typeface="Roboto Black"/>
                <a:cs typeface="Roboto Black"/>
              </a:defRPr>
            </a:lvl1pPr>
            <a:lvl2pPr marL="609585" indent="0">
              <a:buNone/>
              <a:defRPr sz="3733">
                <a:latin typeface="Roboto Black"/>
                <a:cs typeface="Roboto Black"/>
              </a:defRPr>
            </a:lvl2pPr>
            <a:lvl3pPr marL="1219170" indent="0">
              <a:buNone/>
              <a:defRPr sz="3733">
                <a:latin typeface="Roboto Black"/>
                <a:cs typeface="Roboto Black"/>
              </a:defRPr>
            </a:lvl3pPr>
            <a:lvl4pPr marL="1828754" indent="0">
              <a:buNone/>
              <a:defRPr sz="3733">
                <a:latin typeface="Roboto Black"/>
                <a:cs typeface="Roboto Black"/>
              </a:defRPr>
            </a:lvl4pPr>
            <a:lvl5pPr marL="2438339" indent="0">
              <a:buNone/>
              <a:defRPr sz="3733">
                <a:latin typeface="Roboto Black"/>
                <a:cs typeface="Roboto Black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9413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02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7899170" y="1288982"/>
            <a:ext cx="7336062" cy="7726891"/>
            <a:chOff x="6256254" y="292422"/>
            <a:chExt cx="7336062" cy="7726891"/>
          </a:xfrm>
          <a:noFill/>
        </p:grpSpPr>
        <p:sp>
          <p:nvSpPr>
            <p:cNvPr id="18" name="Right Triangle 9"/>
            <p:cNvSpPr/>
            <p:nvPr/>
          </p:nvSpPr>
          <p:spPr>
            <a:xfrm rot="15514280">
              <a:off x="6970063" y="5459938"/>
              <a:ext cx="1419515" cy="128948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628350"/>
                <a:gd name="connsiteY0" fmla="*/ 639934 h 1447939"/>
                <a:gd name="connsiteX1" fmla="*/ 1547560 w 1628350"/>
                <a:gd name="connsiteY1" fmla="*/ 0 h 1447939"/>
                <a:gd name="connsiteX2" fmla="*/ 1627489 w 1628350"/>
                <a:gd name="connsiteY2" fmla="*/ 1447939 h 1447939"/>
                <a:gd name="connsiteX3" fmla="*/ 0 w 1628350"/>
                <a:gd name="connsiteY3" fmla="*/ 639934 h 1447939"/>
                <a:gd name="connsiteX0" fmla="*/ 0 w 1480922"/>
                <a:gd name="connsiteY0" fmla="*/ 2362411 h 2362411"/>
                <a:gd name="connsiteX1" fmla="*/ 1400132 w 1480922"/>
                <a:gd name="connsiteY1" fmla="*/ 0 h 2362411"/>
                <a:gd name="connsiteX2" fmla="*/ 1480061 w 1480922"/>
                <a:gd name="connsiteY2" fmla="*/ 1447939 h 2362411"/>
                <a:gd name="connsiteX3" fmla="*/ 0 w 1480922"/>
                <a:gd name="connsiteY3" fmla="*/ 2362411 h 2362411"/>
                <a:gd name="connsiteX0" fmla="*/ 0 w 1480234"/>
                <a:gd name="connsiteY0" fmla="*/ 1319344 h 1319344"/>
                <a:gd name="connsiteX1" fmla="*/ 966524 w 1480234"/>
                <a:gd name="connsiteY1" fmla="*/ 0 h 1319344"/>
                <a:gd name="connsiteX2" fmla="*/ 1480061 w 1480234"/>
                <a:gd name="connsiteY2" fmla="*/ 404872 h 1319344"/>
                <a:gd name="connsiteX3" fmla="*/ 0 w 1480234"/>
                <a:gd name="connsiteY3" fmla="*/ 1319344 h 1319344"/>
                <a:gd name="connsiteX0" fmla="*/ 0 w 1480126"/>
                <a:gd name="connsiteY0" fmla="*/ 937789 h 937789"/>
                <a:gd name="connsiteX1" fmla="*/ 75667 w 1480126"/>
                <a:gd name="connsiteY1" fmla="*/ 0 h 937789"/>
                <a:gd name="connsiteX2" fmla="*/ 1480061 w 1480126"/>
                <a:gd name="connsiteY2" fmla="*/ 23317 h 937789"/>
                <a:gd name="connsiteX3" fmla="*/ 0 w 1480126"/>
                <a:gd name="connsiteY3" fmla="*/ 937789 h 937789"/>
                <a:gd name="connsiteX0" fmla="*/ 0 w 1447813"/>
                <a:gd name="connsiteY0" fmla="*/ 940564 h 940564"/>
                <a:gd name="connsiteX1" fmla="*/ 75667 w 1447813"/>
                <a:gd name="connsiteY1" fmla="*/ 2775 h 940564"/>
                <a:gd name="connsiteX2" fmla="*/ 1447746 w 1447813"/>
                <a:gd name="connsiteY2" fmla="*/ 156 h 940564"/>
                <a:gd name="connsiteX3" fmla="*/ 0 w 1447813"/>
                <a:gd name="connsiteY3" fmla="*/ 940564 h 94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813" h="940564">
                  <a:moveTo>
                    <a:pt x="0" y="940564"/>
                  </a:moveTo>
                  <a:lnTo>
                    <a:pt x="75667" y="2775"/>
                  </a:lnTo>
                  <a:cubicBezTo>
                    <a:pt x="64445" y="3838"/>
                    <a:pt x="1458968" y="-907"/>
                    <a:pt x="1447746" y="156"/>
                  </a:cubicBezTo>
                  <a:lnTo>
                    <a:pt x="0" y="94056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19" name="Right Triangle 9"/>
            <p:cNvSpPr/>
            <p:nvPr/>
          </p:nvSpPr>
          <p:spPr>
            <a:xfrm rot="16826751">
              <a:off x="11702672" y="2516957"/>
              <a:ext cx="1653148" cy="1561336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943642"/>
                <a:gd name="connsiteY0" fmla="*/ 639934 h 3456308"/>
                <a:gd name="connsiteX1" fmla="*/ 1547560 w 1943642"/>
                <a:gd name="connsiteY1" fmla="*/ 0 h 3456308"/>
                <a:gd name="connsiteX2" fmla="*/ 1943421 w 1943642"/>
                <a:gd name="connsiteY2" fmla="*/ 3456308 h 3456308"/>
                <a:gd name="connsiteX3" fmla="*/ 0 w 1943642"/>
                <a:gd name="connsiteY3" fmla="*/ 639934 h 3456308"/>
                <a:gd name="connsiteX0" fmla="*/ 0 w 2076248"/>
                <a:gd name="connsiteY0" fmla="*/ 1029907 h 3846281"/>
                <a:gd name="connsiteX1" fmla="*/ 2076248 w 2076248"/>
                <a:gd name="connsiteY1" fmla="*/ 0 h 3846281"/>
                <a:gd name="connsiteX2" fmla="*/ 1943421 w 2076248"/>
                <a:gd name="connsiteY2" fmla="*/ 3846281 h 3846281"/>
                <a:gd name="connsiteX3" fmla="*/ 0 w 2076248"/>
                <a:gd name="connsiteY3" fmla="*/ 1029907 h 3846281"/>
                <a:gd name="connsiteX0" fmla="*/ 0 w 3740213"/>
                <a:gd name="connsiteY0" fmla="*/ 1029907 h 3726794"/>
                <a:gd name="connsiteX1" fmla="*/ 2076248 w 3740213"/>
                <a:gd name="connsiteY1" fmla="*/ 0 h 3726794"/>
                <a:gd name="connsiteX2" fmla="*/ 3740157 w 3740213"/>
                <a:gd name="connsiteY2" fmla="*/ 3726795 h 3726794"/>
                <a:gd name="connsiteX3" fmla="*/ 0 w 3740213"/>
                <a:gd name="connsiteY3" fmla="*/ 1029907 h 3726794"/>
                <a:gd name="connsiteX0" fmla="*/ -1 w 2915950"/>
                <a:gd name="connsiteY0" fmla="*/ 2368921 h 3726796"/>
                <a:gd name="connsiteX1" fmla="*/ 1251985 w 2915950"/>
                <a:gd name="connsiteY1" fmla="*/ 0 h 3726796"/>
                <a:gd name="connsiteX2" fmla="*/ 2915894 w 2915950"/>
                <a:gd name="connsiteY2" fmla="*/ 3726795 h 3726796"/>
                <a:gd name="connsiteX3" fmla="*/ -1 w 2915950"/>
                <a:gd name="connsiteY3" fmla="*/ 2368921 h 3726796"/>
                <a:gd name="connsiteX0" fmla="*/ -1 w 2915940"/>
                <a:gd name="connsiteY0" fmla="*/ 1471352 h 2829225"/>
                <a:gd name="connsiteX1" fmla="*/ 931826 w 2915940"/>
                <a:gd name="connsiteY1" fmla="*/ -1 h 2829225"/>
                <a:gd name="connsiteX2" fmla="*/ 2915894 w 2915940"/>
                <a:gd name="connsiteY2" fmla="*/ 2829226 h 2829225"/>
                <a:gd name="connsiteX3" fmla="*/ -1 w 2915940"/>
                <a:gd name="connsiteY3" fmla="*/ 1471352 h 2829225"/>
                <a:gd name="connsiteX0" fmla="*/ -1 w 3098034"/>
                <a:gd name="connsiteY0" fmla="*/ 1427523 h 2829229"/>
                <a:gd name="connsiteX1" fmla="*/ 1113920 w 3098034"/>
                <a:gd name="connsiteY1" fmla="*/ 1 h 2829229"/>
                <a:gd name="connsiteX2" fmla="*/ 3097988 w 3098034"/>
                <a:gd name="connsiteY2" fmla="*/ 2829228 h 2829229"/>
                <a:gd name="connsiteX3" fmla="*/ -1 w 3098034"/>
                <a:gd name="connsiteY3" fmla="*/ 1427523 h 2829229"/>
                <a:gd name="connsiteX0" fmla="*/ -1 w 3306595"/>
                <a:gd name="connsiteY0" fmla="*/ 1427521 h 3018388"/>
                <a:gd name="connsiteX1" fmla="*/ 1113920 w 3306595"/>
                <a:gd name="connsiteY1" fmla="*/ -1 h 3018388"/>
                <a:gd name="connsiteX2" fmla="*/ 3306553 w 3306595"/>
                <a:gd name="connsiteY2" fmla="*/ 3018387 h 3018388"/>
                <a:gd name="connsiteX3" fmla="*/ -1 w 3306595"/>
                <a:gd name="connsiteY3" fmla="*/ 1427521 h 3018388"/>
                <a:gd name="connsiteX0" fmla="*/ -1 w 3306595"/>
                <a:gd name="connsiteY0" fmla="*/ 1432874 h 3023739"/>
                <a:gd name="connsiteX1" fmla="*/ 1035563 w 3306595"/>
                <a:gd name="connsiteY1" fmla="*/ 0 h 3023739"/>
                <a:gd name="connsiteX2" fmla="*/ 3306553 w 3306595"/>
                <a:gd name="connsiteY2" fmla="*/ 3023740 h 3023739"/>
                <a:gd name="connsiteX3" fmla="*/ -1 w 3306595"/>
                <a:gd name="connsiteY3" fmla="*/ 1432874 h 302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6595" h="3023739">
                  <a:moveTo>
                    <a:pt x="-1" y="1432874"/>
                  </a:moveTo>
                  <a:lnTo>
                    <a:pt x="1035563" y="0"/>
                  </a:lnTo>
                  <a:cubicBezTo>
                    <a:pt x="1024341" y="1063"/>
                    <a:pt x="3317775" y="3022677"/>
                    <a:pt x="3306553" y="3023740"/>
                  </a:cubicBezTo>
                  <a:lnTo>
                    <a:pt x="-1" y="143287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FF3399"/>
                </a:solidFill>
              </a:endParaRPr>
            </a:p>
          </p:txBody>
        </p:sp>
        <p:sp>
          <p:nvSpPr>
            <p:cNvPr id="20" name="Right Triangle 9"/>
            <p:cNvSpPr/>
            <p:nvPr/>
          </p:nvSpPr>
          <p:spPr>
            <a:xfrm rot="3864744">
              <a:off x="7951064" y="5016316"/>
              <a:ext cx="2000183" cy="336310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3289025"/>
                <a:gd name="connsiteY0" fmla="*/ 3112563 h 3957279"/>
                <a:gd name="connsiteX1" fmla="*/ 3289025 w 3289025"/>
                <a:gd name="connsiteY1" fmla="*/ 0 h 3957279"/>
                <a:gd name="connsiteX2" fmla="*/ 655705 w 3289025"/>
                <a:gd name="connsiteY2" fmla="*/ 3957279 h 3957279"/>
                <a:gd name="connsiteX3" fmla="*/ 0 w 3289025"/>
                <a:gd name="connsiteY3" fmla="*/ 3112563 h 39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9025" h="3957279">
                  <a:moveTo>
                    <a:pt x="0" y="3112563"/>
                  </a:moveTo>
                  <a:lnTo>
                    <a:pt x="3289025" y="0"/>
                  </a:lnTo>
                  <a:cubicBezTo>
                    <a:pt x="3277803" y="1063"/>
                    <a:pt x="666927" y="3956216"/>
                    <a:pt x="655705" y="3957279"/>
                  </a:cubicBezTo>
                  <a:lnTo>
                    <a:pt x="0" y="311256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9"/>
            <p:cNvSpPr/>
            <p:nvPr/>
          </p:nvSpPr>
          <p:spPr>
            <a:xfrm rot="18516916">
              <a:off x="9428530" y="1242471"/>
              <a:ext cx="3022888" cy="530468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974061 w 1974061"/>
                <a:gd name="connsiteY0" fmla="*/ 0 h 3464159"/>
                <a:gd name="connsiteX1" fmla="*/ 1329487 w 1974061"/>
                <a:gd name="connsiteY1" fmla="*/ 3464159 h 3464159"/>
                <a:gd name="connsiteX2" fmla="*/ 0 w 1974061"/>
                <a:gd name="connsiteY2" fmla="*/ 1624973 h 3464159"/>
                <a:gd name="connsiteX3" fmla="*/ 1974061 w 1974061"/>
                <a:gd name="connsiteY3" fmla="*/ 0 h 346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4061" h="3464159">
                  <a:moveTo>
                    <a:pt x="1974061" y="0"/>
                  </a:moveTo>
                  <a:lnTo>
                    <a:pt x="1329487" y="3464159"/>
                  </a:lnTo>
                  <a:lnTo>
                    <a:pt x="0" y="1624973"/>
                  </a:lnTo>
                  <a:lnTo>
                    <a:pt x="1974061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2" name="Right Triangle 9"/>
            <p:cNvSpPr/>
            <p:nvPr/>
          </p:nvSpPr>
          <p:spPr>
            <a:xfrm rot="9372945">
              <a:off x="10559151" y="667036"/>
              <a:ext cx="1240106" cy="3961512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406101"/>
                <a:gd name="connsiteY0" fmla="*/ 0 h 2858903"/>
                <a:gd name="connsiteX1" fmla="*/ 1294519 w 1406101"/>
                <a:gd name="connsiteY1" fmla="*/ 2858903 h 2858903"/>
                <a:gd name="connsiteX2" fmla="*/ 0 w 1406101"/>
                <a:gd name="connsiteY2" fmla="*/ 1005574 h 2858903"/>
                <a:gd name="connsiteX3" fmla="*/ 1406101 w 1406101"/>
                <a:gd name="connsiteY3" fmla="*/ 0 h 2858903"/>
                <a:gd name="connsiteX0" fmla="*/ 1406101 w 1406101"/>
                <a:gd name="connsiteY0" fmla="*/ 0 h 2226118"/>
                <a:gd name="connsiteX1" fmla="*/ 858609 w 1406101"/>
                <a:gd name="connsiteY1" fmla="*/ 2226118 h 2226118"/>
                <a:gd name="connsiteX2" fmla="*/ 0 w 1406101"/>
                <a:gd name="connsiteY2" fmla="*/ 1005574 h 2226118"/>
                <a:gd name="connsiteX3" fmla="*/ 1406101 w 1406101"/>
                <a:gd name="connsiteY3" fmla="*/ 0 h 2226118"/>
                <a:gd name="connsiteX0" fmla="*/ 1408997 w 1408997"/>
                <a:gd name="connsiteY0" fmla="*/ 800804 h 1220544"/>
                <a:gd name="connsiteX1" fmla="*/ 858609 w 1408997"/>
                <a:gd name="connsiteY1" fmla="*/ 1220544 h 1220544"/>
                <a:gd name="connsiteX2" fmla="*/ 0 w 1408997"/>
                <a:gd name="connsiteY2" fmla="*/ 0 h 1220544"/>
                <a:gd name="connsiteX3" fmla="*/ 1408997 w 1408997"/>
                <a:gd name="connsiteY3" fmla="*/ 800804 h 1220544"/>
                <a:gd name="connsiteX0" fmla="*/ 2212062 w 2212062"/>
                <a:gd name="connsiteY0" fmla="*/ 1981504 h 2401244"/>
                <a:gd name="connsiteX1" fmla="*/ 1661674 w 2212062"/>
                <a:gd name="connsiteY1" fmla="*/ 2401244 h 2401244"/>
                <a:gd name="connsiteX2" fmla="*/ 0 w 2212062"/>
                <a:gd name="connsiteY2" fmla="*/ 0 h 2401244"/>
                <a:gd name="connsiteX3" fmla="*/ 2212062 w 2212062"/>
                <a:gd name="connsiteY3" fmla="*/ 1981504 h 2401244"/>
                <a:gd name="connsiteX0" fmla="*/ 1559086 w 1661674"/>
                <a:gd name="connsiteY0" fmla="*/ 877817 h 2401244"/>
                <a:gd name="connsiteX1" fmla="*/ 1661674 w 1661674"/>
                <a:gd name="connsiteY1" fmla="*/ 2401244 h 2401244"/>
                <a:gd name="connsiteX2" fmla="*/ 0 w 1661674"/>
                <a:gd name="connsiteY2" fmla="*/ 0 h 2401244"/>
                <a:gd name="connsiteX3" fmla="*/ 1559086 w 1661674"/>
                <a:gd name="connsiteY3" fmla="*/ 877817 h 2401244"/>
                <a:gd name="connsiteX0" fmla="*/ 747378 w 849966"/>
                <a:gd name="connsiteY0" fmla="*/ 0 h 1523427"/>
                <a:gd name="connsiteX1" fmla="*/ 849966 w 849966"/>
                <a:gd name="connsiteY1" fmla="*/ 1523427 h 1523427"/>
                <a:gd name="connsiteX2" fmla="*/ 0 w 849966"/>
                <a:gd name="connsiteY2" fmla="*/ 308777 h 1523427"/>
                <a:gd name="connsiteX3" fmla="*/ 747378 w 849966"/>
                <a:gd name="connsiteY3" fmla="*/ 0 h 1523427"/>
                <a:gd name="connsiteX0" fmla="*/ 747378 w 747378"/>
                <a:gd name="connsiteY0" fmla="*/ 0 h 936076"/>
                <a:gd name="connsiteX1" fmla="*/ 599517 w 747378"/>
                <a:gd name="connsiteY1" fmla="*/ 936076 h 936076"/>
                <a:gd name="connsiteX2" fmla="*/ 0 w 747378"/>
                <a:gd name="connsiteY2" fmla="*/ 308777 h 936076"/>
                <a:gd name="connsiteX3" fmla="*/ 747378 w 747378"/>
                <a:gd name="connsiteY3" fmla="*/ 0 h 936076"/>
                <a:gd name="connsiteX0" fmla="*/ 440102 w 440102"/>
                <a:gd name="connsiteY0" fmla="*/ 0 h 936076"/>
                <a:gd name="connsiteX1" fmla="*/ 292241 w 440102"/>
                <a:gd name="connsiteY1" fmla="*/ 936076 h 936076"/>
                <a:gd name="connsiteX2" fmla="*/ 0 w 440102"/>
                <a:gd name="connsiteY2" fmla="*/ 88493 h 936076"/>
                <a:gd name="connsiteX3" fmla="*/ 440102 w 440102"/>
                <a:gd name="connsiteY3" fmla="*/ 0 h 936076"/>
                <a:gd name="connsiteX0" fmla="*/ 1024450 w 1024450"/>
                <a:gd name="connsiteY0" fmla="*/ 144791 h 1080867"/>
                <a:gd name="connsiteX1" fmla="*/ 876589 w 1024450"/>
                <a:gd name="connsiteY1" fmla="*/ 1080867 h 1080867"/>
                <a:gd name="connsiteX2" fmla="*/ 0 w 1024450"/>
                <a:gd name="connsiteY2" fmla="*/ 0 h 1080867"/>
                <a:gd name="connsiteX3" fmla="*/ 1024450 w 1024450"/>
                <a:gd name="connsiteY3" fmla="*/ 144791 h 1080867"/>
                <a:gd name="connsiteX0" fmla="*/ 1024450 w 1024450"/>
                <a:gd name="connsiteY0" fmla="*/ 144791 h 1283588"/>
                <a:gd name="connsiteX1" fmla="*/ 876589 w 1024450"/>
                <a:gd name="connsiteY1" fmla="*/ 1080867 h 1283588"/>
                <a:gd name="connsiteX2" fmla="*/ 530451 w 1024450"/>
                <a:gd name="connsiteY2" fmla="*/ 1283579 h 1283588"/>
                <a:gd name="connsiteX3" fmla="*/ 0 w 1024450"/>
                <a:gd name="connsiteY3" fmla="*/ 0 h 1283588"/>
                <a:gd name="connsiteX4" fmla="*/ 1024450 w 1024450"/>
                <a:gd name="connsiteY4" fmla="*/ 144791 h 1283588"/>
                <a:gd name="connsiteX0" fmla="*/ 857971 w 876589"/>
                <a:gd name="connsiteY0" fmla="*/ 0 h 1293010"/>
                <a:gd name="connsiteX1" fmla="*/ 876589 w 876589"/>
                <a:gd name="connsiteY1" fmla="*/ 1090289 h 1293010"/>
                <a:gd name="connsiteX2" fmla="*/ 530451 w 876589"/>
                <a:gd name="connsiteY2" fmla="*/ 1293001 h 1293010"/>
                <a:gd name="connsiteX3" fmla="*/ 0 w 876589"/>
                <a:gd name="connsiteY3" fmla="*/ 9422 h 1293010"/>
                <a:gd name="connsiteX4" fmla="*/ 857971 w 876589"/>
                <a:gd name="connsiteY4" fmla="*/ 0 h 1293010"/>
                <a:gd name="connsiteX0" fmla="*/ 857971 w 1598506"/>
                <a:gd name="connsiteY0" fmla="*/ 0 h 1359951"/>
                <a:gd name="connsiteX1" fmla="*/ 1598506 w 1598506"/>
                <a:gd name="connsiteY1" fmla="*/ 1359951 h 1359951"/>
                <a:gd name="connsiteX2" fmla="*/ 530451 w 1598506"/>
                <a:gd name="connsiteY2" fmla="*/ 1293001 h 1359951"/>
                <a:gd name="connsiteX3" fmla="*/ 0 w 1598506"/>
                <a:gd name="connsiteY3" fmla="*/ 9422 h 1359951"/>
                <a:gd name="connsiteX4" fmla="*/ 857971 w 1598506"/>
                <a:gd name="connsiteY4" fmla="*/ 0 h 1359951"/>
                <a:gd name="connsiteX0" fmla="*/ 857971 w 1598506"/>
                <a:gd name="connsiteY0" fmla="*/ 0 h 1359951"/>
                <a:gd name="connsiteX1" fmla="*/ 1598506 w 1598506"/>
                <a:gd name="connsiteY1" fmla="*/ 1359951 h 1359951"/>
                <a:gd name="connsiteX2" fmla="*/ 787829 w 1598506"/>
                <a:gd name="connsiteY2" fmla="*/ 727355 h 1359951"/>
                <a:gd name="connsiteX3" fmla="*/ 0 w 1598506"/>
                <a:gd name="connsiteY3" fmla="*/ 9422 h 1359951"/>
                <a:gd name="connsiteX4" fmla="*/ 857971 w 1598506"/>
                <a:gd name="connsiteY4" fmla="*/ 0 h 1359951"/>
                <a:gd name="connsiteX0" fmla="*/ 857971 w 1598506"/>
                <a:gd name="connsiteY0" fmla="*/ 0 h 1359951"/>
                <a:gd name="connsiteX1" fmla="*/ 1598506 w 1598506"/>
                <a:gd name="connsiteY1" fmla="*/ 1359951 h 1359951"/>
                <a:gd name="connsiteX2" fmla="*/ 846119 w 1598506"/>
                <a:gd name="connsiteY2" fmla="*/ 631780 h 1359951"/>
                <a:gd name="connsiteX3" fmla="*/ 0 w 1598506"/>
                <a:gd name="connsiteY3" fmla="*/ 9422 h 1359951"/>
                <a:gd name="connsiteX4" fmla="*/ 857971 w 1598506"/>
                <a:gd name="connsiteY4" fmla="*/ 0 h 1359951"/>
                <a:gd name="connsiteX0" fmla="*/ 857971 w 1598506"/>
                <a:gd name="connsiteY0" fmla="*/ 0 h 1359951"/>
                <a:gd name="connsiteX1" fmla="*/ 1598506 w 1598506"/>
                <a:gd name="connsiteY1" fmla="*/ 1359951 h 1359951"/>
                <a:gd name="connsiteX2" fmla="*/ 818466 w 1598506"/>
                <a:gd name="connsiteY2" fmla="*/ 676183 h 1359951"/>
                <a:gd name="connsiteX3" fmla="*/ 0 w 1598506"/>
                <a:gd name="connsiteY3" fmla="*/ 9422 h 1359951"/>
                <a:gd name="connsiteX4" fmla="*/ 857971 w 1598506"/>
                <a:gd name="connsiteY4" fmla="*/ 0 h 1359951"/>
                <a:gd name="connsiteX0" fmla="*/ 857971 w 963139"/>
                <a:gd name="connsiteY0" fmla="*/ 0 h 3076744"/>
                <a:gd name="connsiteX1" fmla="*/ 963139 w 963139"/>
                <a:gd name="connsiteY1" fmla="*/ 3076744 h 3076744"/>
                <a:gd name="connsiteX2" fmla="*/ 818466 w 963139"/>
                <a:gd name="connsiteY2" fmla="*/ 676183 h 3076744"/>
                <a:gd name="connsiteX3" fmla="*/ 0 w 963139"/>
                <a:gd name="connsiteY3" fmla="*/ 9422 h 3076744"/>
                <a:gd name="connsiteX4" fmla="*/ 857971 w 963139"/>
                <a:gd name="connsiteY4" fmla="*/ 0 h 3076744"/>
                <a:gd name="connsiteX0" fmla="*/ 857971 w 963139"/>
                <a:gd name="connsiteY0" fmla="*/ 0 h 3076744"/>
                <a:gd name="connsiteX1" fmla="*/ 963139 w 963139"/>
                <a:gd name="connsiteY1" fmla="*/ 3076744 h 3076744"/>
                <a:gd name="connsiteX2" fmla="*/ 322328 w 963139"/>
                <a:gd name="connsiteY2" fmla="*/ 1031505 h 3076744"/>
                <a:gd name="connsiteX3" fmla="*/ 0 w 963139"/>
                <a:gd name="connsiteY3" fmla="*/ 9422 h 3076744"/>
                <a:gd name="connsiteX4" fmla="*/ 857971 w 963139"/>
                <a:gd name="connsiteY4" fmla="*/ 0 h 307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139" h="3076744">
                  <a:moveTo>
                    <a:pt x="857971" y="0"/>
                  </a:moveTo>
                  <a:lnTo>
                    <a:pt x="963139" y="3076744"/>
                  </a:lnTo>
                  <a:cubicBezTo>
                    <a:pt x="953703" y="3075132"/>
                    <a:pt x="331764" y="1033117"/>
                    <a:pt x="322328" y="1031505"/>
                  </a:cubicBezTo>
                  <a:lnTo>
                    <a:pt x="0" y="9422"/>
                  </a:lnTo>
                  <a:lnTo>
                    <a:pt x="857971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dirty="0">
                <a:solidFill>
                  <a:prstClr val="white"/>
                </a:solidFill>
              </a:endParaRPr>
            </a:p>
          </p:txBody>
        </p:sp>
        <p:sp>
          <p:nvSpPr>
            <p:cNvPr id="23" name="Right Triangle 9"/>
            <p:cNvSpPr/>
            <p:nvPr/>
          </p:nvSpPr>
          <p:spPr>
            <a:xfrm rot="16736933">
              <a:off x="7957451" y="3899614"/>
              <a:ext cx="389311" cy="704851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6241002"/>
                <a:gd name="connsiteY0" fmla="*/ 4942577 h 7197122"/>
                <a:gd name="connsiteX1" fmla="*/ 6241005 w 6241002"/>
                <a:gd name="connsiteY1" fmla="*/ 2 h 7197122"/>
                <a:gd name="connsiteX2" fmla="*/ 4500934 w 6241002"/>
                <a:gd name="connsiteY2" fmla="*/ 7197121 h 7197122"/>
                <a:gd name="connsiteX3" fmla="*/ 0 w 6241002"/>
                <a:gd name="connsiteY3" fmla="*/ 4942577 h 7197122"/>
                <a:gd name="connsiteX0" fmla="*/ 0 w 6241002"/>
                <a:gd name="connsiteY0" fmla="*/ 4942577 h 7197122"/>
                <a:gd name="connsiteX1" fmla="*/ 2819951 w 6241002"/>
                <a:gd name="connsiteY1" fmla="*/ 2743592 h 7197122"/>
                <a:gd name="connsiteX2" fmla="*/ 6241005 w 6241002"/>
                <a:gd name="connsiteY2" fmla="*/ 2 h 7197122"/>
                <a:gd name="connsiteX3" fmla="*/ 4500934 w 6241002"/>
                <a:gd name="connsiteY3" fmla="*/ 7197121 h 7197122"/>
                <a:gd name="connsiteX4" fmla="*/ 0 w 6241002"/>
                <a:gd name="connsiteY4" fmla="*/ 4942577 h 7197122"/>
                <a:gd name="connsiteX0" fmla="*/ 0 w 6241002"/>
                <a:gd name="connsiteY0" fmla="*/ 5778721 h 8033266"/>
                <a:gd name="connsiteX1" fmla="*/ 431963 w 6241002"/>
                <a:gd name="connsiteY1" fmla="*/ 1 h 8033266"/>
                <a:gd name="connsiteX2" fmla="*/ 6241005 w 6241002"/>
                <a:gd name="connsiteY2" fmla="*/ 836146 h 8033266"/>
                <a:gd name="connsiteX3" fmla="*/ 4500934 w 6241002"/>
                <a:gd name="connsiteY3" fmla="*/ 8033265 h 8033266"/>
                <a:gd name="connsiteX4" fmla="*/ 0 w 6241002"/>
                <a:gd name="connsiteY4" fmla="*/ 5778721 h 8033266"/>
                <a:gd name="connsiteX0" fmla="*/ 1445726 w 5809037"/>
                <a:gd name="connsiteY0" fmla="*/ 7963719 h 8033266"/>
                <a:gd name="connsiteX1" fmla="*/ -2 w 5809037"/>
                <a:gd name="connsiteY1" fmla="*/ 1 h 8033266"/>
                <a:gd name="connsiteX2" fmla="*/ 5809040 w 5809037"/>
                <a:gd name="connsiteY2" fmla="*/ 836146 h 8033266"/>
                <a:gd name="connsiteX3" fmla="*/ 4068969 w 5809037"/>
                <a:gd name="connsiteY3" fmla="*/ 8033265 h 8033266"/>
                <a:gd name="connsiteX4" fmla="*/ 1445726 w 5809037"/>
                <a:gd name="connsiteY4" fmla="*/ 7963719 h 8033266"/>
                <a:gd name="connsiteX0" fmla="*/ 2105842 w 5809037"/>
                <a:gd name="connsiteY0" fmla="*/ 10752502 h 10752508"/>
                <a:gd name="connsiteX1" fmla="*/ -2 w 5809037"/>
                <a:gd name="connsiteY1" fmla="*/ 1 h 10752508"/>
                <a:gd name="connsiteX2" fmla="*/ 5809040 w 5809037"/>
                <a:gd name="connsiteY2" fmla="*/ 836146 h 10752508"/>
                <a:gd name="connsiteX3" fmla="*/ 4068969 w 5809037"/>
                <a:gd name="connsiteY3" fmla="*/ 8033265 h 10752508"/>
                <a:gd name="connsiteX4" fmla="*/ 2105842 w 5809037"/>
                <a:gd name="connsiteY4" fmla="*/ 10752502 h 1075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9037" h="10752508">
                  <a:moveTo>
                    <a:pt x="2105842" y="10752502"/>
                  </a:moveTo>
                  <a:lnTo>
                    <a:pt x="-2" y="1"/>
                  </a:lnTo>
                  <a:lnTo>
                    <a:pt x="5809040" y="836146"/>
                  </a:lnTo>
                  <a:cubicBezTo>
                    <a:pt x="5797818" y="837209"/>
                    <a:pt x="4080191" y="8032202"/>
                    <a:pt x="4068969" y="8033265"/>
                  </a:cubicBezTo>
                  <a:lnTo>
                    <a:pt x="2105842" y="10752502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4" name="Right Triangle 9"/>
            <p:cNvSpPr/>
            <p:nvPr/>
          </p:nvSpPr>
          <p:spPr>
            <a:xfrm rot="16842692">
              <a:off x="8140673" y="3118766"/>
              <a:ext cx="3700854" cy="4766038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0 w 2789556"/>
                <a:gd name="connsiteY0" fmla="*/ 3645875 h 3645875"/>
                <a:gd name="connsiteX1" fmla="*/ 231449 w 2789556"/>
                <a:gd name="connsiteY1" fmla="*/ 0 h 3645875"/>
                <a:gd name="connsiteX2" fmla="*/ 2789556 w 2789556"/>
                <a:gd name="connsiteY2" fmla="*/ 3645875 h 3645875"/>
                <a:gd name="connsiteX3" fmla="*/ 0 w 2789556"/>
                <a:gd name="connsiteY3" fmla="*/ 3645875 h 3645875"/>
                <a:gd name="connsiteX0" fmla="*/ 0 w 2789556"/>
                <a:gd name="connsiteY0" fmla="*/ 3645875 h 3645875"/>
                <a:gd name="connsiteX1" fmla="*/ 200291 w 2789556"/>
                <a:gd name="connsiteY1" fmla="*/ 575499 h 3645875"/>
                <a:gd name="connsiteX2" fmla="*/ 231449 w 2789556"/>
                <a:gd name="connsiteY2" fmla="*/ 0 h 3645875"/>
                <a:gd name="connsiteX3" fmla="*/ 2789556 w 2789556"/>
                <a:gd name="connsiteY3" fmla="*/ 3645875 h 3645875"/>
                <a:gd name="connsiteX4" fmla="*/ 0 w 2789556"/>
                <a:gd name="connsiteY4" fmla="*/ 3645875 h 3645875"/>
                <a:gd name="connsiteX0" fmla="*/ 84744 w 2874300"/>
                <a:gd name="connsiteY0" fmla="*/ 3701585 h 3701585"/>
                <a:gd name="connsiteX1" fmla="*/ 0 w 2874300"/>
                <a:gd name="connsiteY1" fmla="*/ 0 h 3701585"/>
                <a:gd name="connsiteX2" fmla="*/ 316193 w 2874300"/>
                <a:gd name="connsiteY2" fmla="*/ 55710 h 3701585"/>
                <a:gd name="connsiteX3" fmla="*/ 2874300 w 2874300"/>
                <a:gd name="connsiteY3" fmla="*/ 3701585 h 3701585"/>
                <a:gd name="connsiteX4" fmla="*/ 84744 w 2874300"/>
                <a:gd name="connsiteY4" fmla="*/ 3701585 h 3701585"/>
                <a:gd name="connsiteX0" fmla="*/ 84744 w 2874300"/>
                <a:gd name="connsiteY0" fmla="*/ 3701585 h 3701585"/>
                <a:gd name="connsiteX1" fmla="*/ 0 w 2874300"/>
                <a:gd name="connsiteY1" fmla="*/ 0 h 3701585"/>
                <a:gd name="connsiteX2" fmla="*/ 361761 w 2874300"/>
                <a:gd name="connsiteY2" fmla="*/ 416004 h 3701585"/>
                <a:gd name="connsiteX3" fmla="*/ 2874300 w 2874300"/>
                <a:gd name="connsiteY3" fmla="*/ 3701585 h 3701585"/>
                <a:gd name="connsiteX4" fmla="*/ 84744 w 2874300"/>
                <a:gd name="connsiteY4" fmla="*/ 3701585 h 370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4300" h="3701585">
                  <a:moveTo>
                    <a:pt x="84744" y="3701585"/>
                  </a:moveTo>
                  <a:lnTo>
                    <a:pt x="0" y="0"/>
                  </a:lnTo>
                  <a:lnTo>
                    <a:pt x="361761" y="416004"/>
                  </a:lnTo>
                  <a:lnTo>
                    <a:pt x="2874300" y="3701585"/>
                  </a:lnTo>
                  <a:lnTo>
                    <a:pt x="84744" y="3701585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5" name="Right Triangle 9"/>
            <p:cNvSpPr/>
            <p:nvPr/>
          </p:nvSpPr>
          <p:spPr>
            <a:xfrm rot="600095">
              <a:off x="6516893" y="6682174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6" name="Right Triangle 9"/>
            <p:cNvSpPr/>
            <p:nvPr/>
          </p:nvSpPr>
          <p:spPr>
            <a:xfrm rot="12339474">
              <a:off x="10790199" y="1861145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7" name="Right Triangle 9"/>
            <p:cNvSpPr/>
            <p:nvPr/>
          </p:nvSpPr>
          <p:spPr>
            <a:xfrm rot="17042516">
              <a:off x="10347842" y="2679051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8" name="Right Triangle 9"/>
            <p:cNvSpPr/>
            <p:nvPr/>
          </p:nvSpPr>
          <p:spPr>
            <a:xfrm rot="6485821">
              <a:off x="9818495" y="2504417"/>
              <a:ext cx="209097" cy="150671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964" h="2894479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4512156" y="2893415"/>
                    <a:pt x="4500934" y="2894478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29" name="Right Triangle 9"/>
            <p:cNvSpPr/>
            <p:nvPr/>
          </p:nvSpPr>
          <p:spPr>
            <a:xfrm rot="18779178">
              <a:off x="7983970" y="5398879"/>
              <a:ext cx="560019" cy="352259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964" h="2894479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4512156" y="2893415"/>
                    <a:pt x="4500934" y="2894478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0" name="Right Triangle 9"/>
            <p:cNvSpPr/>
            <p:nvPr/>
          </p:nvSpPr>
          <p:spPr>
            <a:xfrm rot="11869388">
              <a:off x="8598233" y="2110231"/>
              <a:ext cx="316288" cy="28896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0964" h="2894479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4512156" y="2893415"/>
                    <a:pt x="4500934" y="2894478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1" name="Right Triangle 9"/>
            <p:cNvSpPr/>
            <p:nvPr/>
          </p:nvSpPr>
          <p:spPr>
            <a:xfrm rot="19451475">
              <a:off x="8136872" y="3337944"/>
              <a:ext cx="1521379" cy="269483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759006"/>
                <a:gd name="connsiteY0" fmla="*/ 0 h 1459402"/>
                <a:gd name="connsiteX1" fmla="*/ 1759006 w 1759006"/>
                <a:gd name="connsiteY1" fmla="*/ 1459402 h 1459402"/>
                <a:gd name="connsiteX2" fmla="*/ 0 w 1759006"/>
                <a:gd name="connsiteY2" fmla="*/ 1005574 h 1459402"/>
                <a:gd name="connsiteX3" fmla="*/ 1406101 w 1759006"/>
                <a:gd name="connsiteY3" fmla="*/ 0 h 1459402"/>
                <a:gd name="connsiteX0" fmla="*/ 1808778 w 1808778"/>
                <a:gd name="connsiteY0" fmla="*/ 0 h 1733165"/>
                <a:gd name="connsiteX1" fmla="*/ 1759006 w 1808778"/>
                <a:gd name="connsiteY1" fmla="*/ 1733165 h 1733165"/>
                <a:gd name="connsiteX2" fmla="*/ 0 w 1808778"/>
                <a:gd name="connsiteY2" fmla="*/ 1279337 h 1733165"/>
                <a:gd name="connsiteX3" fmla="*/ 1808778 w 1808778"/>
                <a:gd name="connsiteY3" fmla="*/ 0 h 1733165"/>
                <a:gd name="connsiteX0" fmla="*/ 1550525 w 1550525"/>
                <a:gd name="connsiteY0" fmla="*/ 0 h 2746459"/>
                <a:gd name="connsiteX1" fmla="*/ 1500753 w 1550525"/>
                <a:gd name="connsiteY1" fmla="*/ 1733165 h 2746459"/>
                <a:gd name="connsiteX2" fmla="*/ 0 w 1550525"/>
                <a:gd name="connsiteY2" fmla="*/ 2746459 h 2746459"/>
                <a:gd name="connsiteX3" fmla="*/ 1550525 w 1550525"/>
                <a:gd name="connsiteY3" fmla="*/ 0 h 274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0525" h="2746459">
                  <a:moveTo>
                    <a:pt x="1550525" y="0"/>
                  </a:moveTo>
                  <a:lnTo>
                    <a:pt x="1500753" y="1733165"/>
                  </a:lnTo>
                  <a:lnTo>
                    <a:pt x="0" y="2746459"/>
                  </a:lnTo>
                  <a:lnTo>
                    <a:pt x="1550525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2" name="Right Triangle 9"/>
            <p:cNvSpPr/>
            <p:nvPr/>
          </p:nvSpPr>
          <p:spPr>
            <a:xfrm rot="17249741">
              <a:off x="9796488" y="4699826"/>
              <a:ext cx="3647602" cy="1957858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7897807"/>
                <a:gd name="connsiteY0" fmla="*/ 3633787 h 3633788"/>
                <a:gd name="connsiteX1" fmla="*/ 4944403 w 7897807"/>
                <a:gd name="connsiteY1" fmla="*/ 0 h 3633788"/>
                <a:gd name="connsiteX2" fmla="*/ 7897777 w 7897807"/>
                <a:gd name="connsiteY2" fmla="*/ 2894478 h 3633788"/>
                <a:gd name="connsiteX3" fmla="*/ 0 w 7897807"/>
                <a:gd name="connsiteY3" fmla="*/ 3633787 h 363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7807" h="3633788">
                  <a:moveTo>
                    <a:pt x="0" y="3633787"/>
                  </a:moveTo>
                  <a:lnTo>
                    <a:pt x="4944403" y="0"/>
                  </a:lnTo>
                  <a:cubicBezTo>
                    <a:pt x="4933181" y="1063"/>
                    <a:pt x="7908999" y="2893415"/>
                    <a:pt x="7897777" y="2894478"/>
                  </a:cubicBezTo>
                  <a:lnTo>
                    <a:pt x="0" y="3633787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9"/>
            <p:cNvSpPr/>
            <p:nvPr/>
          </p:nvSpPr>
          <p:spPr>
            <a:xfrm rot="327492">
              <a:off x="11282716" y="2520228"/>
              <a:ext cx="675145" cy="631778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4500964"/>
                <a:gd name="connsiteY0" fmla="*/ 639934 h 2894479"/>
                <a:gd name="connsiteX1" fmla="*/ 797731 w 4500964"/>
                <a:gd name="connsiteY1" fmla="*/ 359438 h 2894479"/>
                <a:gd name="connsiteX2" fmla="*/ 1547560 w 4500964"/>
                <a:gd name="connsiteY2" fmla="*/ 0 h 2894479"/>
                <a:gd name="connsiteX3" fmla="*/ 4500934 w 4500964"/>
                <a:gd name="connsiteY3" fmla="*/ 2894478 h 2894479"/>
                <a:gd name="connsiteX4" fmla="*/ 0 w 4500964"/>
                <a:gd name="connsiteY4" fmla="*/ 639934 h 2894479"/>
                <a:gd name="connsiteX0" fmla="*/ 2153973 w 6654937"/>
                <a:gd name="connsiteY0" fmla="*/ 2742132 h 4996677"/>
                <a:gd name="connsiteX1" fmla="*/ 1 w 6654937"/>
                <a:gd name="connsiteY1" fmla="*/ 2 h 4996677"/>
                <a:gd name="connsiteX2" fmla="*/ 3701533 w 6654937"/>
                <a:gd name="connsiteY2" fmla="*/ 2102198 h 4996677"/>
                <a:gd name="connsiteX3" fmla="*/ 6654907 w 6654937"/>
                <a:gd name="connsiteY3" fmla="*/ 4996676 h 4996677"/>
                <a:gd name="connsiteX4" fmla="*/ 2153973 w 6654937"/>
                <a:gd name="connsiteY4" fmla="*/ 2742132 h 4996677"/>
                <a:gd name="connsiteX0" fmla="*/ 1137569 w 5638533"/>
                <a:gd name="connsiteY0" fmla="*/ 1521111 h 3775656"/>
                <a:gd name="connsiteX1" fmla="*/ 0 w 5638533"/>
                <a:gd name="connsiteY1" fmla="*/ -1 h 3775656"/>
                <a:gd name="connsiteX2" fmla="*/ 2685129 w 5638533"/>
                <a:gd name="connsiteY2" fmla="*/ 881177 h 3775656"/>
                <a:gd name="connsiteX3" fmla="*/ 5638503 w 5638533"/>
                <a:gd name="connsiteY3" fmla="*/ 3775655 h 3775656"/>
                <a:gd name="connsiteX4" fmla="*/ 1137569 w 5638533"/>
                <a:gd name="connsiteY4" fmla="*/ 1521111 h 37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3" h="3775656">
                  <a:moveTo>
                    <a:pt x="1137569" y="1521111"/>
                  </a:moveTo>
                  <a:lnTo>
                    <a:pt x="0" y="-1"/>
                  </a:lnTo>
                  <a:lnTo>
                    <a:pt x="2685129" y="881177"/>
                  </a:lnTo>
                  <a:cubicBezTo>
                    <a:pt x="2673907" y="882240"/>
                    <a:pt x="5649725" y="3774592"/>
                    <a:pt x="5638503" y="3775655"/>
                  </a:cubicBezTo>
                  <a:lnTo>
                    <a:pt x="1137569" y="152111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4" name="Right Triangle 9"/>
            <p:cNvSpPr/>
            <p:nvPr/>
          </p:nvSpPr>
          <p:spPr>
            <a:xfrm rot="16842692">
              <a:off x="9062008" y="2868948"/>
              <a:ext cx="1855035" cy="2920539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406101"/>
                <a:gd name="connsiteY0" fmla="*/ 0 h 2858903"/>
                <a:gd name="connsiteX1" fmla="*/ 1294519 w 1406101"/>
                <a:gd name="connsiteY1" fmla="*/ 2858903 h 2858903"/>
                <a:gd name="connsiteX2" fmla="*/ 0 w 1406101"/>
                <a:gd name="connsiteY2" fmla="*/ 1005574 h 2858903"/>
                <a:gd name="connsiteX3" fmla="*/ 1406101 w 1406101"/>
                <a:gd name="connsiteY3" fmla="*/ 0 h 2858903"/>
                <a:gd name="connsiteX0" fmla="*/ 1406101 w 1406101"/>
                <a:gd name="connsiteY0" fmla="*/ 0 h 2226118"/>
                <a:gd name="connsiteX1" fmla="*/ 858609 w 1406101"/>
                <a:gd name="connsiteY1" fmla="*/ 2226118 h 2226118"/>
                <a:gd name="connsiteX2" fmla="*/ 0 w 1406101"/>
                <a:gd name="connsiteY2" fmla="*/ 1005574 h 2226118"/>
                <a:gd name="connsiteX3" fmla="*/ 1406101 w 1406101"/>
                <a:gd name="connsiteY3" fmla="*/ 0 h 2226118"/>
                <a:gd name="connsiteX0" fmla="*/ 1408997 w 1408997"/>
                <a:gd name="connsiteY0" fmla="*/ 800804 h 1220544"/>
                <a:gd name="connsiteX1" fmla="*/ 858609 w 1408997"/>
                <a:gd name="connsiteY1" fmla="*/ 1220544 h 1220544"/>
                <a:gd name="connsiteX2" fmla="*/ 0 w 1408997"/>
                <a:gd name="connsiteY2" fmla="*/ 0 h 1220544"/>
                <a:gd name="connsiteX3" fmla="*/ 1408997 w 1408997"/>
                <a:gd name="connsiteY3" fmla="*/ 800804 h 1220544"/>
                <a:gd name="connsiteX0" fmla="*/ 2212062 w 2212062"/>
                <a:gd name="connsiteY0" fmla="*/ 1981504 h 2401244"/>
                <a:gd name="connsiteX1" fmla="*/ 1661674 w 2212062"/>
                <a:gd name="connsiteY1" fmla="*/ 2401244 h 2401244"/>
                <a:gd name="connsiteX2" fmla="*/ 0 w 2212062"/>
                <a:gd name="connsiteY2" fmla="*/ 0 h 2401244"/>
                <a:gd name="connsiteX3" fmla="*/ 2212062 w 2212062"/>
                <a:gd name="connsiteY3" fmla="*/ 1981504 h 2401244"/>
                <a:gd name="connsiteX0" fmla="*/ 1559086 w 1661674"/>
                <a:gd name="connsiteY0" fmla="*/ 877817 h 2401244"/>
                <a:gd name="connsiteX1" fmla="*/ 1661674 w 1661674"/>
                <a:gd name="connsiteY1" fmla="*/ 2401244 h 2401244"/>
                <a:gd name="connsiteX2" fmla="*/ 0 w 1661674"/>
                <a:gd name="connsiteY2" fmla="*/ 0 h 2401244"/>
                <a:gd name="connsiteX3" fmla="*/ 1559086 w 1661674"/>
                <a:gd name="connsiteY3" fmla="*/ 877817 h 2401244"/>
                <a:gd name="connsiteX0" fmla="*/ 522039 w 624627"/>
                <a:gd name="connsiteY0" fmla="*/ 12416 h 1535843"/>
                <a:gd name="connsiteX1" fmla="*/ 624627 w 624627"/>
                <a:gd name="connsiteY1" fmla="*/ 1535843 h 1535843"/>
                <a:gd name="connsiteX2" fmla="*/ 0 w 624627"/>
                <a:gd name="connsiteY2" fmla="*/ 0 h 1535843"/>
                <a:gd name="connsiteX3" fmla="*/ 522039 w 624627"/>
                <a:gd name="connsiteY3" fmla="*/ 12416 h 1535843"/>
                <a:gd name="connsiteX0" fmla="*/ 501021 w 624627"/>
                <a:gd name="connsiteY0" fmla="*/ 0 h 1594740"/>
                <a:gd name="connsiteX1" fmla="*/ 624627 w 624627"/>
                <a:gd name="connsiteY1" fmla="*/ 1594740 h 1594740"/>
                <a:gd name="connsiteX2" fmla="*/ 0 w 624627"/>
                <a:gd name="connsiteY2" fmla="*/ 58897 h 1594740"/>
                <a:gd name="connsiteX3" fmla="*/ 501021 w 624627"/>
                <a:gd name="connsiteY3" fmla="*/ 0 h 1594740"/>
                <a:gd name="connsiteX0" fmla="*/ 501021 w 587696"/>
                <a:gd name="connsiteY0" fmla="*/ 0 h 1518908"/>
                <a:gd name="connsiteX1" fmla="*/ 587696 w 587696"/>
                <a:gd name="connsiteY1" fmla="*/ 1518908 h 1518908"/>
                <a:gd name="connsiteX2" fmla="*/ 0 w 587696"/>
                <a:gd name="connsiteY2" fmla="*/ 58897 h 1518908"/>
                <a:gd name="connsiteX3" fmla="*/ 501021 w 587696"/>
                <a:gd name="connsiteY3" fmla="*/ 0 h 1518908"/>
                <a:gd name="connsiteX0" fmla="*/ 562121 w 648796"/>
                <a:gd name="connsiteY0" fmla="*/ 0 h 1518908"/>
                <a:gd name="connsiteX1" fmla="*/ 648796 w 648796"/>
                <a:gd name="connsiteY1" fmla="*/ 1518908 h 1518908"/>
                <a:gd name="connsiteX2" fmla="*/ 0 w 648796"/>
                <a:gd name="connsiteY2" fmla="*/ 213503 h 1518908"/>
                <a:gd name="connsiteX3" fmla="*/ 562121 w 648796"/>
                <a:gd name="connsiteY3" fmla="*/ 0 h 1518908"/>
                <a:gd name="connsiteX0" fmla="*/ 463109 w 648796"/>
                <a:gd name="connsiteY0" fmla="*/ 0 h 1485121"/>
                <a:gd name="connsiteX1" fmla="*/ 648796 w 648796"/>
                <a:gd name="connsiteY1" fmla="*/ 1485121 h 1485121"/>
                <a:gd name="connsiteX2" fmla="*/ 0 w 648796"/>
                <a:gd name="connsiteY2" fmla="*/ 179716 h 1485121"/>
                <a:gd name="connsiteX3" fmla="*/ 463109 w 648796"/>
                <a:gd name="connsiteY3" fmla="*/ 0 h 1485121"/>
                <a:gd name="connsiteX0" fmla="*/ 546603 w 648796"/>
                <a:gd name="connsiteY0" fmla="*/ 0 h 1561145"/>
                <a:gd name="connsiteX1" fmla="*/ 648796 w 648796"/>
                <a:gd name="connsiteY1" fmla="*/ 1561145 h 1561145"/>
                <a:gd name="connsiteX2" fmla="*/ 0 w 648796"/>
                <a:gd name="connsiteY2" fmla="*/ 255740 h 1561145"/>
                <a:gd name="connsiteX3" fmla="*/ 546603 w 648796"/>
                <a:gd name="connsiteY3" fmla="*/ 0 h 1561145"/>
                <a:gd name="connsiteX0" fmla="*/ 457609 w 559802"/>
                <a:gd name="connsiteY0" fmla="*/ 0 h 1561145"/>
                <a:gd name="connsiteX1" fmla="*/ 559802 w 559802"/>
                <a:gd name="connsiteY1" fmla="*/ 1561145 h 1561145"/>
                <a:gd name="connsiteX2" fmla="*/ 0 w 559802"/>
                <a:gd name="connsiteY2" fmla="*/ 208790 h 1561145"/>
                <a:gd name="connsiteX3" fmla="*/ 457609 w 559802"/>
                <a:gd name="connsiteY3" fmla="*/ 0 h 1561145"/>
                <a:gd name="connsiteX0" fmla="*/ 457609 w 1174767"/>
                <a:gd name="connsiteY0" fmla="*/ 919245 h 1128035"/>
                <a:gd name="connsiteX1" fmla="*/ 1174767 w 1174767"/>
                <a:gd name="connsiteY1" fmla="*/ 0 h 1128035"/>
                <a:gd name="connsiteX2" fmla="*/ 0 w 1174767"/>
                <a:gd name="connsiteY2" fmla="*/ 1128035 h 1128035"/>
                <a:gd name="connsiteX3" fmla="*/ 457609 w 1174767"/>
                <a:gd name="connsiteY3" fmla="*/ 919245 h 1128035"/>
                <a:gd name="connsiteX0" fmla="*/ 0 w 1440730"/>
                <a:gd name="connsiteY0" fmla="*/ 2268263 h 2268263"/>
                <a:gd name="connsiteX1" fmla="*/ 1440730 w 1440730"/>
                <a:gd name="connsiteY1" fmla="*/ 0 h 2268263"/>
                <a:gd name="connsiteX2" fmla="*/ 265963 w 1440730"/>
                <a:gd name="connsiteY2" fmla="*/ 1128035 h 2268263"/>
                <a:gd name="connsiteX3" fmla="*/ 0 w 1440730"/>
                <a:gd name="connsiteY3" fmla="*/ 2268263 h 2268263"/>
                <a:gd name="connsiteX0" fmla="*/ 0 w 1440730"/>
                <a:gd name="connsiteY0" fmla="*/ 2268263 h 2268263"/>
                <a:gd name="connsiteX1" fmla="*/ 1440730 w 1440730"/>
                <a:gd name="connsiteY1" fmla="*/ 0 h 2268263"/>
                <a:gd name="connsiteX2" fmla="*/ 143769 w 1440730"/>
                <a:gd name="connsiteY2" fmla="*/ 1158679 h 2268263"/>
                <a:gd name="connsiteX3" fmla="*/ 0 w 1440730"/>
                <a:gd name="connsiteY3" fmla="*/ 2268263 h 226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0730" h="2268263">
                  <a:moveTo>
                    <a:pt x="0" y="2268263"/>
                  </a:moveTo>
                  <a:lnTo>
                    <a:pt x="1440730" y="0"/>
                  </a:lnTo>
                  <a:lnTo>
                    <a:pt x="143769" y="1158679"/>
                  </a:lnTo>
                  <a:lnTo>
                    <a:pt x="0" y="226826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dirty="0">
                <a:solidFill>
                  <a:prstClr val="white"/>
                </a:solidFill>
              </a:endParaRPr>
            </a:p>
          </p:txBody>
        </p:sp>
        <p:sp>
          <p:nvSpPr>
            <p:cNvPr id="35" name="Right Triangle 9"/>
            <p:cNvSpPr/>
            <p:nvPr/>
          </p:nvSpPr>
          <p:spPr>
            <a:xfrm rot="16842692">
              <a:off x="9154899" y="4253301"/>
              <a:ext cx="2422188" cy="368966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406101"/>
                <a:gd name="connsiteY0" fmla="*/ 0 h 2858903"/>
                <a:gd name="connsiteX1" fmla="*/ 1294519 w 1406101"/>
                <a:gd name="connsiteY1" fmla="*/ 2858903 h 2858903"/>
                <a:gd name="connsiteX2" fmla="*/ 0 w 1406101"/>
                <a:gd name="connsiteY2" fmla="*/ 1005574 h 2858903"/>
                <a:gd name="connsiteX3" fmla="*/ 1406101 w 1406101"/>
                <a:gd name="connsiteY3" fmla="*/ 0 h 2858903"/>
                <a:gd name="connsiteX0" fmla="*/ 1406101 w 1406101"/>
                <a:gd name="connsiteY0" fmla="*/ 0 h 2226118"/>
                <a:gd name="connsiteX1" fmla="*/ 858609 w 1406101"/>
                <a:gd name="connsiteY1" fmla="*/ 2226118 h 2226118"/>
                <a:gd name="connsiteX2" fmla="*/ 0 w 1406101"/>
                <a:gd name="connsiteY2" fmla="*/ 1005574 h 2226118"/>
                <a:gd name="connsiteX3" fmla="*/ 1406101 w 1406101"/>
                <a:gd name="connsiteY3" fmla="*/ 0 h 2226118"/>
                <a:gd name="connsiteX0" fmla="*/ 1408997 w 1408997"/>
                <a:gd name="connsiteY0" fmla="*/ 800804 h 1220544"/>
                <a:gd name="connsiteX1" fmla="*/ 858609 w 1408997"/>
                <a:gd name="connsiteY1" fmla="*/ 1220544 h 1220544"/>
                <a:gd name="connsiteX2" fmla="*/ 0 w 1408997"/>
                <a:gd name="connsiteY2" fmla="*/ 0 h 1220544"/>
                <a:gd name="connsiteX3" fmla="*/ 1408997 w 1408997"/>
                <a:gd name="connsiteY3" fmla="*/ 800804 h 1220544"/>
                <a:gd name="connsiteX0" fmla="*/ 2212062 w 2212062"/>
                <a:gd name="connsiteY0" fmla="*/ 1981504 h 2401244"/>
                <a:gd name="connsiteX1" fmla="*/ 1661674 w 2212062"/>
                <a:gd name="connsiteY1" fmla="*/ 2401244 h 2401244"/>
                <a:gd name="connsiteX2" fmla="*/ 0 w 2212062"/>
                <a:gd name="connsiteY2" fmla="*/ 0 h 2401244"/>
                <a:gd name="connsiteX3" fmla="*/ 2212062 w 2212062"/>
                <a:gd name="connsiteY3" fmla="*/ 1981504 h 2401244"/>
                <a:gd name="connsiteX0" fmla="*/ 1559086 w 1661674"/>
                <a:gd name="connsiteY0" fmla="*/ 877817 h 2401244"/>
                <a:gd name="connsiteX1" fmla="*/ 1661674 w 1661674"/>
                <a:gd name="connsiteY1" fmla="*/ 2401244 h 2401244"/>
                <a:gd name="connsiteX2" fmla="*/ 0 w 1661674"/>
                <a:gd name="connsiteY2" fmla="*/ 0 h 2401244"/>
                <a:gd name="connsiteX3" fmla="*/ 1559086 w 1661674"/>
                <a:gd name="connsiteY3" fmla="*/ 877817 h 2401244"/>
                <a:gd name="connsiteX0" fmla="*/ 522039 w 624627"/>
                <a:gd name="connsiteY0" fmla="*/ 12416 h 1535843"/>
                <a:gd name="connsiteX1" fmla="*/ 624627 w 624627"/>
                <a:gd name="connsiteY1" fmla="*/ 1535843 h 1535843"/>
                <a:gd name="connsiteX2" fmla="*/ 0 w 624627"/>
                <a:gd name="connsiteY2" fmla="*/ 0 h 1535843"/>
                <a:gd name="connsiteX3" fmla="*/ 522039 w 624627"/>
                <a:gd name="connsiteY3" fmla="*/ 12416 h 1535843"/>
                <a:gd name="connsiteX0" fmla="*/ 501021 w 624627"/>
                <a:gd name="connsiteY0" fmla="*/ 0 h 1594740"/>
                <a:gd name="connsiteX1" fmla="*/ 624627 w 624627"/>
                <a:gd name="connsiteY1" fmla="*/ 1594740 h 1594740"/>
                <a:gd name="connsiteX2" fmla="*/ 0 w 624627"/>
                <a:gd name="connsiteY2" fmla="*/ 58897 h 1594740"/>
                <a:gd name="connsiteX3" fmla="*/ 501021 w 624627"/>
                <a:gd name="connsiteY3" fmla="*/ 0 h 1594740"/>
                <a:gd name="connsiteX0" fmla="*/ 501021 w 587696"/>
                <a:gd name="connsiteY0" fmla="*/ 0 h 1518908"/>
                <a:gd name="connsiteX1" fmla="*/ 587696 w 587696"/>
                <a:gd name="connsiteY1" fmla="*/ 1518908 h 1518908"/>
                <a:gd name="connsiteX2" fmla="*/ 0 w 587696"/>
                <a:gd name="connsiteY2" fmla="*/ 58897 h 1518908"/>
                <a:gd name="connsiteX3" fmla="*/ 501021 w 587696"/>
                <a:gd name="connsiteY3" fmla="*/ 0 h 1518908"/>
                <a:gd name="connsiteX0" fmla="*/ 501021 w 1985640"/>
                <a:gd name="connsiteY0" fmla="*/ 0 h 1864310"/>
                <a:gd name="connsiteX1" fmla="*/ 1985640 w 1985640"/>
                <a:gd name="connsiteY1" fmla="*/ 1864310 h 1864310"/>
                <a:gd name="connsiteX2" fmla="*/ 0 w 1985640"/>
                <a:gd name="connsiteY2" fmla="*/ 58897 h 1864310"/>
                <a:gd name="connsiteX3" fmla="*/ 501021 w 1985640"/>
                <a:gd name="connsiteY3" fmla="*/ 0 h 1864310"/>
                <a:gd name="connsiteX0" fmla="*/ 752477 w 1985640"/>
                <a:gd name="connsiteY0" fmla="*/ 36586 h 1805413"/>
                <a:gd name="connsiteX1" fmla="*/ 1985640 w 1985640"/>
                <a:gd name="connsiteY1" fmla="*/ 1805413 h 1805413"/>
                <a:gd name="connsiteX2" fmla="*/ 0 w 1985640"/>
                <a:gd name="connsiteY2" fmla="*/ 0 h 1805413"/>
                <a:gd name="connsiteX3" fmla="*/ 752477 w 1985640"/>
                <a:gd name="connsiteY3" fmla="*/ 36586 h 1805413"/>
                <a:gd name="connsiteX0" fmla="*/ 723441 w 1956604"/>
                <a:gd name="connsiteY0" fmla="*/ 0 h 1768827"/>
                <a:gd name="connsiteX1" fmla="*/ 1956604 w 1956604"/>
                <a:gd name="connsiteY1" fmla="*/ 1768827 h 1768827"/>
                <a:gd name="connsiteX2" fmla="*/ 0 w 1956604"/>
                <a:gd name="connsiteY2" fmla="*/ 1350762 h 1768827"/>
                <a:gd name="connsiteX3" fmla="*/ 723441 w 1956604"/>
                <a:gd name="connsiteY3" fmla="*/ 0 h 1768827"/>
                <a:gd name="connsiteX0" fmla="*/ 0 w 1233163"/>
                <a:gd name="connsiteY0" fmla="*/ 0 h 2436189"/>
                <a:gd name="connsiteX1" fmla="*/ 1233163 w 1233163"/>
                <a:gd name="connsiteY1" fmla="*/ 1768827 h 2436189"/>
                <a:gd name="connsiteX2" fmla="*/ 264880 w 1233163"/>
                <a:gd name="connsiteY2" fmla="*/ 2436189 h 2436189"/>
                <a:gd name="connsiteX3" fmla="*/ 0 w 1233163"/>
                <a:gd name="connsiteY3" fmla="*/ 0 h 2436189"/>
                <a:gd name="connsiteX0" fmla="*/ 648050 w 1881213"/>
                <a:gd name="connsiteY0" fmla="*/ 0 h 3022967"/>
                <a:gd name="connsiteX1" fmla="*/ 1881213 w 1881213"/>
                <a:gd name="connsiteY1" fmla="*/ 1768827 h 3022967"/>
                <a:gd name="connsiteX2" fmla="*/ 0 w 1881213"/>
                <a:gd name="connsiteY2" fmla="*/ 3022967 h 3022967"/>
                <a:gd name="connsiteX3" fmla="*/ 648050 w 1881213"/>
                <a:gd name="connsiteY3" fmla="*/ 0 h 3022967"/>
                <a:gd name="connsiteX0" fmla="*/ 572411 w 1881213"/>
                <a:gd name="connsiteY0" fmla="*/ 0 h 2865611"/>
                <a:gd name="connsiteX1" fmla="*/ 1881213 w 1881213"/>
                <a:gd name="connsiteY1" fmla="*/ 1611471 h 2865611"/>
                <a:gd name="connsiteX2" fmla="*/ 0 w 1881213"/>
                <a:gd name="connsiteY2" fmla="*/ 2865611 h 2865611"/>
                <a:gd name="connsiteX3" fmla="*/ 572411 w 1881213"/>
                <a:gd name="connsiteY3" fmla="*/ 0 h 286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213" h="2865611">
                  <a:moveTo>
                    <a:pt x="572411" y="0"/>
                  </a:moveTo>
                  <a:lnTo>
                    <a:pt x="1881213" y="1611471"/>
                  </a:lnTo>
                  <a:lnTo>
                    <a:pt x="0" y="2865611"/>
                  </a:lnTo>
                  <a:lnTo>
                    <a:pt x="572411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dirty="0">
                <a:solidFill>
                  <a:prstClr val="white"/>
                </a:solidFill>
              </a:endParaRPr>
            </a:p>
          </p:txBody>
        </p:sp>
        <p:sp>
          <p:nvSpPr>
            <p:cNvPr id="36" name="Right Triangle 5"/>
            <p:cNvSpPr/>
            <p:nvPr/>
          </p:nvSpPr>
          <p:spPr>
            <a:xfrm rot="10297253">
              <a:off x="8883977" y="4039220"/>
              <a:ext cx="2110226" cy="1751455"/>
            </a:xfrm>
            <a:custGeom>
              <a:avLst/>
              <a:gdLst>
                <a:gd name="connsiteX0" fmla="*/ 0 w 1064832"/>
                <a:gd name="connsiteY0" fmla="*/ 906332 h 906332"/>
                <a:gd name="connsiteX1" fmla="*/ 0 w 1064832"/>
                <a:gd name="connsiteY1" fmla="*/ 0 h 906332"/>
                <a:gd name="connsiteX2" fmla="*/ 1064832 w 1064832"/>
                <a:gd name="connsiteY2" fmla="*/ 906332 h 906332"/>
                <a:gd name="connsiteX3" fmla="*/ 0 w 1064832"/>
                <a:gd name="connsiteY3" fmla="*/ 906332 h 906332"/>
                <a:gd name="connsiteX0" fmla="*/ 0 w 1645857"/>
                <a:gd name="connsiteY0" fmla="*/ 1277807 h 1277807"/>
                <a:gd name="connsiteX1" fmla="*/ 581025 w 1645857"/>
                <a:gd name="connsiteY1" fmla="*/ 0 h 1277807"/>
                <a:gd name="connsiteX2" fmla="*/ 1645857 w 1645857"/>
                <a:gd name="connsiteY2" fmla="*/ 906332 h 1277807"/>
                <a:gd name="connsiteX3" fmla="*/ 0 w 1645857"/>
                <a:gd name="connsiteY3" fmla="*/ 1277807 h 1277807"/>
                <a:gd name="connsiteX0" fmla="*/ 0 w 1645857"/>
                <a:gd name="connsiteY0" fmla="*/ 992057 h 992057"/>
                <a:gd name="connsiteX1" fmla="*/ 904875 w 1645857"/>
                <a:gd name="connsiteY1" fmla="*/ 0 h 992057"/>
                <a:gd name="connsiteX2" fmla="*/ 1645857 w 1645857"/>
                <a:gd name="connsiteY2" fmla="*/ 620582 h 992057"/>
                <a:gd name="connsiteX3" fmla="*/ 0 w 1645857"/>
                <a:gd name="connsiteY3" fmla="*/ 992057 h 992057"/>
                <a:gd name="connsiteX0" fmla="*/ 0 w 1645857"/>
                <a:gd name="connsiteY0" fmla="*/ 1272567 h 1272567"/>
                <a:gd name="connsiteX1" fmla="*/ 830659 w 1645857"/>
                <a:gd name="connsiteY1" fmla="*/ 0 h 1272567"/>
                <a:gd name="connsiteX2" fmla="*/ 1645857 w 1645857"/>
                <a:gd name="connsiteY2" fmla="*/ 901092 h 1272567"/>
                <a:gd name="connsiteX3" fmla="*/ 0 w 1645857"/>
                <a:gd name="connsiteY3" fmla="*/ 1272567 h 1272567"/>
                <a:gd name="connsiteX0" fmla="*/ 0 w 1285146"/>
                <a:gd name="connsiteY0" fmla="*/ 1961131 h 1961131"/>
                <a:gd name="connsiteX1" fmla="*/ 469948 w 1285146"/>
                <a:gd name="connsiteY1" fmla="*/ 0 h 1961131"/>
                <a:gd name="connsiteX2" fmla="*/ 1285146 w 1285146"/>
                <a:gd name="connsiteY2" fmla="*/ 901092 h 1961131"/>
                <a:gd name="connsiteX3" fmla="*/ 0 w 1285146"/>
                <a:gd name="connsiteY3" fmla="*/ 1961131 h 1961131"/>
                <a:gd name="connsiteX0" fmla="*/ 416798 w 1701944"/>
                <a:gd name="connsiteY0" fmla="*/ 1562216 h 1562216"/>
                <a:gd name="connsiteX1" fmla="*/ 0 w 1701944"/>
                <a:gd name="connsiteY1" fmla="*/ 0 h 1562216"/>
                <a:gd name="connsiteX2" fmla="*/ 1701944 w 1701944"/>
                <a:gd name="connsiteY2" fmla="*/ 502177 h 1562216"/>
                <a:gd name="connsiteX3" fmla="*/ 416798 w 1701944"/>
                <a:gd name="connsiteY3" fmla="*/ 1562216 h 1562216"/>
                <a:gd name="connsiteX0" fmla="*/ 416798 w 1806630"/>
                <a:gd name="connsiteY0" fmla="*/ 1901491 h 1901491"/>
                <a:gd name="connsiteX1" fmla="*/ 0 w 1806630"/>
                <a:gd name="connsiteY1" fmla="*/ 339275 h 1901491"/>
                <a:gd name="connsiteX2" fmla="*/ 1806630 w 1806630"/>
                <a:gd name="connsiteY2" fmla="*/ 0 h 1901491"/>
                <a:gd name="connsiteX3" fmla="*/ 416798 w 1806630"/>
                <a:gd name="connsiteY3" fmla="*/ 1901491 h 1901491"/>
                <a:gd name="connsiteX0" fmla="*/ 416798 w 1888664"/>
                <a:gd name="connsiteY0" fmla="*/ 1870152 h 1870152"/>
                <a:gd name="connsiteX1" fmla="*/ 0 w 1888664"/>
                <a:gd name="connsiteY1" fmla="*/ 307936 h 1870152"/>
                <a:gd name="connsiteX2" fmla="*/ 1888664 w 1888664"/>
                <a:gd name="connsiteY2" fmla="*/ 0 h 1870152"/>
                <a:gd name="connsiteX3" fmla="*/ 416798 w 1888664"/>
                <a:gd name="connsiteY3" fmla="*/ 1870152 h 1870152"/>
                <a:gd name="connsiteX0" fmla="*/ 1202078 w 2673944"/>
                <a:gd name="connsiteY0" fmla="*/ 1870152 h 1870152"/>
                <a:gd name="connsiteX1" fmla="*/ 0 w 2673944"/>
                <a:gd name="connsiteY1" fmla="*/ 606263 h 1870152"/>
                <a:gd name="connsiteX2" fmla="*/ 2673944 w 2673944"/>
                <a:gd name="connsiteY2" fmla="*/ 0 h 1870152"/>
                <a:gd name="connsiteX3" fmla="*/ 1202078 w 2673944"/>
                <a:gd name="connsiteY3" fmla="*/ 1870152 h 1870152"/>
                <a:gd name="connsiteX0" fmla="*/ 1202078 w 2667882"/>
                <a:gd name="connsiteY0" fmla="*/ 2025090 h 2025090"/>
                <a:gd name="connsiteX1" fmla="*/ 0 w 2667882"/>
                <a:gd name="connsiteY1" fmla="*/ 761201 h 2025090"/>
                <a:gd name="connsiteX2" fmla="*/ 2667882 w 2667882"/>
                <a:gd name="connsiteY2" fmla="*/ 0 h 2025090"/>
                <a:gd name="connsiteX3" fmla="*/ 1202078 w 2667882"/>
                <a:gd name="connsiteY3" fmla="*/ 2025090 h 2025090"/>
                <a:gd name="connsiteX0" fmla="*/ 1276369 w 2667882"/>
                <a:gd name="connsiteY0" fmla="*/ 1978266 h 1978266"/>
                <a:gd name="connsiteX1" fmla="*/ 0 w 2667882"/>
                <a:gd name="connsiteY1" fmla="*/ 761201 h 1978266"/>
                <a:gd name="connsiteX2" fmla="*/ 2667882 w 2667882"/>
                <a:gd name="connsiteY2" fmla="*/ 0 h 1978266"/>
                <a:gd name="connsiteX3" fmla="*/ 1276369 w 2667882"/>
                <a:gd name="connsiteY3" fmla="*/ 1978266 h 1978266"/>
                <a:gd name="connsiteX0" fmla="*/ 1234805 w 2667882"/>
                <a:gd name="connsiteY0" fmla="*/ 1933633 h 1933633"/>
                <a:gd name="connsiteX1" fmla="*/ 0 w 2667882"/>
                <a:gd name="connsiteY1" fmla="*/ 761201 h 1933633"/>
                <a:gd name="connsiteX2" fmla="*/ 2667882 w 2667882"/>
                <a:gd name="connsiteY2" fmla="*/ 0 h 1933633"/>
                <a:gd name="connsiteX3" fmla="*/ 1234805 w 2667882"/>
                <a:gd name="connsiteY3" fmla="*/ 1933633 h 1933633"/>
                <a:gd name="connsiteX0" fmla="*/ 1457387 w 2890464"/>
                <a:gd name="connsiteY0" fmla="*/ 1933633 h 1933633"/>
                <a:gd name="connsiteX1" fmla="*/ 0 w 2890464"/>
                <a:gd name="connsiteY1" fmla="*/ 834321 h 1933633"/>
                <a:gd name="connsiteX2" fmla="*/ 2890464 w 2890464"/>
                <a:gd name="connsiteY2" fmla="*/ 0 h 1933633"/>
                <a:gd name="connsiteX3" fmla="*/ 1457387 w 2890464"/>
                <a:gd name="connsiteY3" fmla="*/ 1933633 h 1933633"/>
                <a:gd name="connsiteX0" fmla="*/ 1457387 w 2147333"/>
                <a:gd name="connsiteY0" fmla="*/ 1725376 h 1725376"/>
                <a:gd name="connsiteX1" fmla="*/ 0 w 2147333"/>
                <a:gd name="connsiteY1" fmla="*/ 626064 h 1725376"/>
                <a:gd name="connsiteX2" fmla="*/ 2147333 w 2147333"/>
                <a:gd name="connsiteY2" fmla="*/ 0 h 1725376"/>
                <a:gd name="connsiteX3" fmla="*/ 1457387 w 2147333"/>
                <a:gd name="connsiteY3" fmla="*/ 1725376 h 1725376"/>
                <a:gd name="connsiteX0" fmla="*/ 1457387 w 2101313"/>
                <a:gd name="connsiteY0" fmla="*/ 1674388 h 1674388"/>
                <a:gd name="connsiteX1" fmla="*/ 0 w 2101313"/>
                <a:gd name="connsiteY1" fmla="*/ 575076 h 1674388"/>
                <a:gd name="connsiteX2" fmla="*/ 2101313 w 2101313"/>
                <a:gd name="connsiteY2" fmla="*/ 0 h 1674388"/>
                <a:gd name="connsiteX3" fmla="*/ 1457387 w 2101313"/>
                <a:gd name="connsiteY3" fmla="*/ 1674388 h 1674388"/>
                <a:gd name="connsiteX0" fmla="*/ 1457387 w 2122935"/>
                <a:gd name="connsiteY0" fmla="*/ 1690459 h 1690459"/>
                <a:gd name="connsiteX1" fmla="*/ 0 w 2122935"/>
                <a:gd name="connsiteY1" fmla="*/ 591147 h 1690459"/>
                <a:gd name="connsiteX2" fmla="*/ 2122935 w 2122935"/>
                <a:gd name="connsiteY2" fmla="*/ 0 h 1690459"/>
                <a:gd name="connsiteX3" fmla="*/ 1457387 w 2122935"/>
                <a:gd name="connsiteY3" fmla="*/ 1690459 h 1690459"/>
                <a:gd name="connsiteX0" fmla="*/ 1531973 w 2122935"/>
                <a:gd name="connsiteY0" fmla="*/ 1576283 h 1576283"/>
                <a:gd name="connsiteX1" fmla="*/ 0 w 2122935"/>
                <a:gd name="connsiteY1" fmla="*/ 591147 h 1576283"/>
                <a:gd name="connsiteX2" fmla="*/ 2122935 w 2122935"/>
                <a:gd name="connsiteY2" fmla="*/ 0 h 1576283"/>
                <a:gd name="connsiteX3" fmla="*/ 1531973 w 2122935"/>
                <a:gd name="connsiteY3" fmla="*/ 1576283 h 1576283"/>
                <a:gd name="connsiteX0" fmla="*/ 1531973 w 2110226"/>
                <a:gd name="connsiteY0" fmla="*/ 1751455 h 1751455"/>
                <a:gd name="connsiteX1" fmla="*/ 0 w 2110226"/>
                <a:gd name="connsiteY1" fmla="*/ 766319 h 1751455"/>
                <a:gd name="connsiteX2" fmla="*/ 2110226 w 2110226"/>
                <a:gd name="connsiteY2" fmla="*/ 0 h 1751455"/>
                <a:gd name="connsiteX3" fmla="*/ 1531973 w 2110226"/>
                <a:gd name="connsiteY3" fmla="*/ 1751455 h 175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0226" h="1751455">
                  <a:moveTo>
                    <a:pt x="1531973" y="1751455"/>
                  </a:moveTo>
                  <a:lnTo>
                    <a:pt x="0" y="766319"/>
                  </a:lnTo>
                  <a:lnTo>
                    <a:pt x="2110226" y="0"/>
                  </a:lnTo>
                  <a:lnTo>
                    <a:pt x="1531973" y="1751455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7" name="Right Triangle 9"/>
            <p:cNvSpPr/>
            <p:nvPr/>
          </p:nvSpPr>
          <p:spPr>
            <a:xfrm rot="15478741">
              <a:off x="8933977" y="5183323"/>
              <a:ext cx="2272683" cy="3399297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648840"/>
                <a:gd name="connsiteY0" fmla="*/ 0 h 1643327"/>
                <a:gd name="connsiteX1" fmla="*/ 2648840 w 2648840"/>
                <a:gd name="connsiteY1" fmla="*/ 1643326 h 1643327"/>
                <a:gd name="connsiteX2" fmla="*/ 0 w 2648840"/>
                <a:gd name="connsiteY2" fmla="*/ 1027386 h 1643327"/>
                <a:gd name="connsiteX3" fmla="*/ 1400810 w 2648840"/>
                <a:gd name="connsiteY3" fmla="*/ 0 h 1643327"/>
                <a:gd name="connsiteX0" fmla="*/ 1257479 w 2648840"/>
                <a:gd name="connsiteY0" fmla="*/ 0 h 1821051"/>
                <a:gd name="connsiteX1" fmla="*/ 2648840 w 2648840"/>
                <a:gd name="connsiteY1" fmla="*/ 1821051 h 1821051"/>
                <a:gd name="connsiteX2" fmla="*/ 0 w 2648840"/>
                <a:gd name="connsiteY2" fmla="*/ 1205111 h 1821051"/>
                <a:gd name="connsiteX3" fmla="*/ 1257479 w 2648840"/>
                <a:gd name="connsiteY3" fmla="*/ 0 h 1821051"/>
                <a:gd name="connsiteX0" fmla="*/ 2076175 w 3467536"/>
                <a:gd name="connsiteY0" fmla="*/ 0 h 2763257"/>
                <a:gd name="connsiteX1" fmla="*/ 3467536 w 3467536"/>
                <a:gd name="connsiteY1" fmla="*/ 1821051 h 2763257"/>
                <a:gd name="connsiteX2" fmla="*/ 0 w 3467536"/>
                <a:gd name="connsiteY2" fmla="*/ 2763257 h 2763257"/>
                <a:gd name="connsiteX3" fmla="*/ 2076175 w 3467536"/>
                <a:gd name="connsiteY3" fmla="*/ 0 h 2763257"/>
                <a:gd name="connsiteX0" fmla="*/ 2076175 w 3776940"/>
                <a:gd name="connsiteY0" fmla="*/ 0 h 2763257"/>
                <a:gd name="connsiteX1" fmla="*/ 3776940 w 3776940"/>
                <a:gd name="connsiteY1" fmla="*/ 1218855 h 2763257"/>
                <a:gd name="connsiteX2" fmla="*/ 0 w 3776940"/>
                <a:gd name="connsiteY2" fmla="*/ 2763257 h 2763257"/>
                <a:gd name="connsiteX3" fmla="*/ 2076175 w 3776940"/>
                <a:gd name="connsiteY3" fmla="*/ 0 h 2763257"/>
                <a:gd name="connsiteX0" fmla="*/ 2076175 w 2247290"/>
                <a:gd name="connsiteY0" fmla="*/ 0 h 2763257"/>
                <a:gd name="connsiteX1" fmla="*/ 2247290 w 2247290"/>
                <a:gd name="connsiteY1" fmla="*/ 904456 h 2763257"/>
                <a:gd name="connsiteX2" fmla="*/ 0 w 2247290"/>
                <a:gd name="connsiteY2" fmla="*/ 2763257 h 2763257"/>
                <a:gd name="connsiteX3" fmla="*/ 2076175 w 2247290"/>
                <a:gd name="connsiteY3" fmla="*/ 0 h 2763257"/>
                <a:gd name="connsiteX0" fmla="*/ 2591073 w 2762188"/>
                <a:gd name="connsiteY0" fmla="*/ 0 h 4170951"/>
                <a:gd name="connsiteX1" fmla="*/ 2762188 w 2762188"/>
                <a:gd name="connsiteY1" fmla="*/ 904456 h 4170951"/>
                <a:gd name="connsiteX2" fmla="*/ 0 w 2762188"/>
                <a:gd name="connsiteY2" fmla="*/ 4170951 h 4170951"/>
                <a:gd name="connsiteX3" fmla="*/ 2591073 w 2762188"/>
                <a:gd name="connsiteY3" fmla="*/ 0 h 4170951"/>
                <a:gd name="connsiteX0" fmla="*/ 2340735 w 2762188"/>
                <a:gd name="connsiteY0" fmla="*/ 0 h 3952497"/>
                <a:gd name="connsiteX1" fmla="*/ 2762188 w 2762188"/>
                <a:gd name="connsiteY1" fmla="*/ 686002 h 3952497"/>
                <a:gd name="connsiteX2" fmla="*/ 0 w 2762188"/>
                <a:gd name="connsiteY2" fmla="*/ 3952497 h 3952497"/>
                <a:gd name="connsiteX3" fmla="*/ 2340735 w 2762188"/>
                <a:gd name="connsiteY3" fmla="*/ 0 h 3952497"/>
                <a:gd name="connsiteX0" fmla="*/ 2340735 w 2642536"/>
                <a:gd name="connsiteY0" fmla="*/ 0 h 3952497"/>
                <a:gd name="connsiteX1" fmla="*/ 2642536 w 2642536"/>
                <a:gd name="connsiteY1" fmla="*/ 875668 h 3952497"/>
                <a:gd name="connsiteX2" fmla="*/ 0 w 2642536"/>
                <a:gd name="connsiteY2" fmla="*/ 3952497 h 3952497"/>
                <a:gd name="connsiteX3" fmla="*/ 2340735 w 2642536"/>
                <a:gd name="connsiteY3" fmla="*/ 0 h 395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2536" h="3952497">
                  <a:moveTo>
                    <a:pt x="2340735" y="0"/>
                  </a:moveTo>
                  <a:lnTo>
                    <a:pt x="2642536" y="875668"/>
                  </a:lnTo>
                  <a:lnTo>
                    <a:pt x="0" y="3952497"/>
                  </a:lnTo>
                  <a:lnTo>
                    <a:pt x="2340735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9"/>
            <p:cNvSpPr/>
            <p:nvPr/>
          </p:nvSpPr>
          <p:spPr>
            <a:xfrm rot="20566087">
              <a:off x="8791870" y="4446370"/>
              <a:ext cx="2079929" cy="122619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4500964"/>
                <a:gd name="connsiteY0" fmla="*/ 639934 h 2894479"/>
                <a:gd name="connsiteX1" fmla="*/ 797731 w 4500964"/>
                <a:gd name="connsiteY1" fmla="*/ 359438 h 2894479"/>
                <a:gd name="connsiteX2" fmla="*/ 1547560 w 4500964"/>
                <a:gd name="connsiteY2" fmla="*/ 0 h 2894479"/>
                <a:gd name="connsiteX3" fmla="*/ 4500934 w 4500964"/>
                <a:gd name="connsiteY3" fmla="*/ 2894478 h 2894479"/>
                <a:gd name="connsiteX4" fmla="*/ 0 w 4500964"/>
                <a:gd name="connsiteY4" fmla="*/ 639934 h 2894479"/>
                <a:gd name="connsiteX0" fmla="*/ 2153973 w 6654937"/>
                <a:gd name="connsiteY0" fmla="*/ 2742132 h 4996677"/>
                <a:gd name="connsiteX1" fmla="*/ 1 w 6654937"/>
                <a:gd name="connsiteY1" fmla="*/ 2 h 4996677"/>
                <a:gd name="connsiteX2" fmla="*/ 3701533 w 6654937"/>
                <a:gd name="connsiteY2" fmla="*/ 2102198 h 4996677"/>
                <a:gd name="connsiteX3" fmla="*/ 6654907 w 6654937"/>
                <a:gd name="connsiteY3" fmla="*/ 4996676 h 4996677"/>
                <a:gd name="connsiteX4" fmla="*/ 2153973 w 6654937"/>
                <a:gd name="connsiteY4" fmla="*/ 2742132 h 4996677"/>
                <a:gd name="connsiteX0" fmla="*/ 1137569 w 5638533"/>
                <a:gd name="connsiteY0" fmla="*/ 1521111 h 3775656"/>
                <a:gd name="connsiteX1" fmla="*/ 0 w 5638533"/>
                <a:gd name="connsiteY1" fmla="*/ -1 h 3775656"/>
                <a:gd name="connsiteX2" fmla="*/ 2685129 w 5638533"/>
                <a:gd name="connsiteY2" fmla="*/ 881177 h 3775656"/>
                <a:gd name="connsiteX3" fmla="*/ 5638503 w 5638533"/>
                <a:gd name="connsiteY3" fmla="*/ 3775655 h 3775656"/>
                <a:gd name="connsiteX4" fmla="*/ 1137569 w 5638533"/>
                <a:gd name="connsiteY4" fmla="*/ 1521111 h 3775656"/>
                <a:gd name="connsiteX0" fmla="*/ -1 w 6935635"/>
                <a:gd name="connsiteY0" fmla="*/ 5927577 h 8182122"/>
                <a:gd name="connsiteX1" fmla="*/ 6935638 w 6935635"/>
                <a:gd name="connsiteY1" fmla="*/ -2 h 8182122"/>
                <a:gd name="connsiteX2" fmla="*/ 1547559 w 6935635"/>
                <a:gd name="connsiteY2" fmla="*/ 5287643 h 8182122"/>
                <a:gd name="connsiteX3" fmla="*/ 4500933 w 6935635"/>
                <a:gd name="connsiteY3" fmla="*/ 8182121 h 8182122"/>
                <a:gd name="connsiteX4" fmla="*/ -1 w 6935635"/>
                <a:gd name="connsiteY4" fmla="*/ 5927577 h 8182122"/>
                <a:gd name="connsiteX0" fmla="*/ -1 w 7455171"/>
                <a:gd name="connsiteY0" fmla="*/ 5927577 h 8182122"/>
                <a:gd name="connsiteX1" fmla="*/ 6935638 w 7455171"/>
                <a:gd name="connsiteY1" fmla="*/ -2 h 8182122"/>
                <a:gd name="connsiteX2" fmla="*/ 7455172 w 7455171"/>
                <a:gd name="connsiteY2" fmla="*/ 5108847 h 8182122"/>
                <a:gd name="connsiteX3" fmla="*/ 4500933 w 7455171"/>
                <a:gd name="connsiteY3" fmla="*/ 8182121 h 8182122"/>
                <a:gd name="connsiteX4" fmla="*/ -1 w 7455171"/>
                <a:gd name="connsiteY4" fmla="*/ 5927577 h 8182122"/>
                <a:gd name="connsiteX0" fmla="*/ 2 w 19876589"/>
                <a:gd name="connsiteY0" fmla="*/ 1919113 h 8182122"/>
                <a:gd name="connsiteX1" fmla="*/ 19357056 w 19876589"/>
                <a:gd name="connsiteY1" fmla="*/ -2 h 8182122"/>
                <a:gd name="connsiteX2" fmla="*/ 19876590 w 19876589"/>
                <a:gd name="connsiteY2" fmla="*/ 5108847 h 8182122"/>
                <a:gd name="connsiteX3" fmla="*/ 16922351 w 19876589"/>
                <a:gd name="connsiteY3" fmla="*/ 8182121 h 8182122"/>
                <a:gd name="connsiteX4" fmla="*/ 2 w 19876589"/>
                <a:gd name="connsiteY4" fmla="*/ 1919113 h 8182122"/>
                <a:gd name="connsiteX0" fmla="*/ 2 w 21980830"/>
                <a:gd name="connsiteY0" fmla="*/ 1919113 h 17648657"/>
                <a:gd name="connsiteX1" fmla="*/ 19357056 w 21980830"/>
                <a:gd name="connsiteY1" fmla="*/ -2 h 17648657"/>
                <a:gd name="connsiteX2" fmla="*/ 19876590 w 21980830"/>
                <a:gd name="connsiteY2" fmla="*/ 5108847 h 17648657"/>
                <a:gd name="connsiteX3" fmla="*/ 21980789 w 21980830"/>
                <a:gd name="connsiteY3" fmla="*/ 17648659 h 17648657"/>
                <a:gd name="connsiteX4" fmla="*/ 2 w 21980830"/>
                <a:gd name="connsiteY4" fmla="*/ 1919113 h 17648657"/>
                <a:gd name="connsiteX0" fmla="*/ 0 w 9479362"/>
                <a:gd name="connsiteY0" fmla="*/ 939033 h 17648657"/>
                <a:gd name="connsiteX1" fmla="*/ 6855588 w 9479362"/>
                <a:gd name="connsiteY1" fmla="*/ -2 h 17648657"/>
                <a:gd name="connsiteX2" fmla="*/ 7375122 w 9479362"/>
                <a:gd name="connsiteY2" fmla="*/ 5108847 h 17648657"/>
                <a:gd name="connsiteX3" fmla="*/ 9479321 w 9479362"/>
                <a:gd name="connsiteY3" fmla="*/ 17648659 h 17648657"/>
                <a:gd name="connsiteX4" fmla="*/ 0 w 9479362"/>
                <a:gd name="connsiteY4" fmla="*/ 939033 h 17648657"/>
                <a:gd name="connsiteX0" fmla="*/ 1 w 9759708"/>
                <a:gd name="connsiteY0" fmla="*/ 817206 h 17648657"/>
                <a:gd name="connsiteX1" fmla="*/ 7135934 w 9759708"/>
                <a:gd name="connsiteY1" fmla="*/ -2 h 17648657"/>
                <a:gd name="connsiteX2" fmla="*/ 7655468 w 9759708"/>
                <a:gd name="connsiteY2" fmla="*/ 5108847 h 17648657"/>
                <a:gd name="connsiteX3" fmla="*/ 9759667 w 9759708"/>
                <a:gd name="connsiteY3" fmla="*/ 17648659 h 17648657"/>
                <a:gd name="connsiteX4" fmla="*/ 1 w 9759708"/>
                <a:gd name="connsiteY4" fmla="*/ 817206 h 17648657"/>
                <a:gd name="connsiteX0" fmla="*/ 1 w 13455019"/>
                <a:gd name="connsiteY0" fmla="*/ 6076130 h 17648657"/>
                <a:gd name="connsiteX1" fmla="*/ 10831245 w 13455019"/>
                <a:gd name="connsiteY1" fmla="*/ -2 h 17648657"/>
                <a:gd name="connsiteX2" fmla="*/ 11350779 w 13455019"/>
                <a:gd name="connsiteY2" fmla="*/ 5108847 h 17648657"/>
                <a:gd name="connsiteX3" fmla="*/ 13454978 w 13455019"/>
                <a:gd name="connsiteY3" fmla="*/ 17648659 h 17648657"/>
                <a:gd name="connsiteX4" fmla="*/ 1 w 13455019"/>
                <a:gd name="connsiteY4" fmla="*/ 6076130 h 17648657"/>
                <a:gd name="connsiteX0" fmla="*/ 1 w 16017545"/>
                <a:gd name="connsiteY0" fmla="*/ 6076130 h 8085612"/>
                <a:gd name="connsiteX1" fmla="*/ 10831245 w 16017545"/>
                <a:gd name="connsiteY1" fmla="*/ -2 h 8085612"/>
                <a:gd name="connsiteX2" fmla="*/ 11350779 w 16017545"/>
                <a:gd name="connsiteY2" fmla="*/ 5108847 h 8085612"/>
                <a:gd name="connsiteX3" fmla="*/ 16017527 w 16017545"/>
                <a:gd name="connsiteY3" fmla="*/ 8085613 h 8085612"/>
                <a:gd name="connsiteX4" fmla="*/ 1 w 16017545"/>
                <a:gd name="connsiteY4" fmla="*/ 6076130 h 8085612"/>
                <a:gd name="connsiteX0" fmla="*/ 1 w 16017595"/>
                <a:gd name="connsiteY0" fmla="*/ 6076130 h 8085612"/>
                <a:gd name="connsiteX1" fmla="*/ 10831245 w 16017595"/>
                <a:gd name="connsiteY1" fmla="*/ -2 h 8085612"/>
                <a:gd name="connsiteX2" fmla="*/ 14611757 w 16017595"/>
                <a:gd name="connsiteY2" fmla="*/ 2197080 h 8085612"/>
                <a:gd name="connsiteX3" fmla="*/ 16017527 w 16017595"/>
                <a:gd name="connsiteY3" fmla="*/ 8085613 h 8085612"/>
                <a:gd name="connsiteX4" fmla="*/ 1 w 16017595"/>
                <a:gd name="connsiteY4" fmla="*/ 6076130 h 8085612"/>
                <a:gd name="connsiteX0" fmla="*/ 1 w 16017595"/>
                <a:gd name="connsiteY0" fmla="*/ 6267149 h 8276631"/>
                <a:gd name="connsiteX1" fmla="*/ 9165009 w 16017595"/>
                <a:gd name="connsiteY1" fmla="*/ -2 h 8276631"/>
                <a:gd name="connsiteX2" fmla="*/ 14611757 w 16017595"/>
                <a:gd name="connsiteY2" fmla="*/ 2388099 h 8276631"/>
                <a:gd name="connsiteX3" fmla="*/ 16017527 w 16017595"/>
                <a:gd name="connsiteY3" fmla="*/ 8276632 h 8276631"/>
                <a:gd name="connsiteX4" fmla="*/ 1 w 16017595"/>
                <a:gd name="connsiteY4" fmla="*/ 6267149 h 8276631"/>
                <a:gd name="connsiteX0" fmla="*/ 1 w 17145861"/>
                <a:gd name="connsiteY0" fmla="*/ 6267149 h 6267150"/>
                <a:gd name="connsiteX1" fmla="*/ 9165009 w 17145861"/>
                <a:gd name="connsiteY1" fmla="*/ -2 h 6267150"/>
                <a:gd name="connsiteX2" fmla="*/ 14611757 w 17145861"/>
                <a:gd name="connsiteY2" fmla="*/ 2388099 h 6267150"/>
                <a:gd name="connsiteX3" fmla="*/ 17145829 w 17145861"/>
                <a:gd name="connsiteY3" fmla="*/ 4712733 h 6267150"/>
                <a:gd name="connsiteX4" fmla="*/ 1 w 17145861"/>
                <a:gd name="connsiteY4" fmla="*/ 6267149 h 6267150"/>
                <a:gd name="connsiteX0" fmla="*/ 1 w 17145853"/>
                <a:gd name="connsiteY0" fmla="*/ 6267149 h 6267150"/>
                <a:gd name="connsiteX1" fmla="*/ 9165009 w 17145853"/>
                <a:gd name="connsiteY1" fmla="*/ -2 h 6267150"/>
                <a:gd name="connsiteX2" fmla="*/ 13592752 w 17145853"/>
                <a:gd name="connsiteY2" fmla="*/ 2817525 h 6267150"/>
                <a:gd name="connsiteX3" fmla="*/ 17145829 w 17145853"/>
                <a:gd name="connsiteY3" fmla="*/ 4712733 h 6267150"/>
                <a:gd name="connsiteX4" fmla="*/ 1 w 17145853"/>
                <a:gd name="connsiteY4" fmla="*/ 6267149 h 6267150"/>
                <a:gd name="connsiteX0" fmla="*/ 1 w 17145853"/>
                <a:gd name="connsiteY0" fmla="*/ 6267149 h 6267150"/>
                <a:gd name="connsiteX1" fmla="*/ 9165009 w 17145853"/>
                <a:gd name="connsiteY1" fmla="*/ -2 h 6267150"/>
                <a:gd name="connsiteX2" fmla="*/ 13710580 w 17145853"/>
                <a:gd name="connsiteY2" fmla="*/ 2545683 h 6267150"/>
                <a:gd name="connsiteX3" fmla="*/ 17145829 w 17145853"/>
                <a:gd name="connsiteY3" fmla="*/ 4712733 h 6267150"/>
                <a:gd name="connsiteX4" fmla="*/ 1 w 17145853"/>
                <a:gd name="connsiteY4" fmla="*/ 6267149 h 6267150"/>
                <a:gd name="connsiteX0" fmla="*/ 1 w 17326657"/>
                <a:gd name="connsiteY0" fmla="*/ 6267149 h 6267150"/>
                <a:gd name="connsiteX1" fmla="*/ 9165009 w 17326657"/>
                <a:gd name="connsiteY1" fmla="*/ -2 h 6267150"/>
                <a:gd name="connsiteX2" fmla="*/ 13710580 w 17326657"/>
                <a:gd name="connsiteY2" fmla="*/ 2545683 h 6267150"/>
                <a:gd name="connsiteX3" fmla="*/ 17326628 w 17326657"/>
                <a:gd name="connsiteY3" fmla="*/ 4872059 h 6267150"/>
                <a:gd name="connsiteX4" fmla="*/ 1 w 17326657"/>
                <a:gd name="connsiteY4" fmla="*/ 6267149 h 6267150"/>
                <a:gd name="connsiteX0" fmla="*/ -4 w 17200698"/>
                <a:gd name="connsiteY0" fmla="*/ 7129485 h 7129485"/>
                <a:gd name="connsiteX1" fmla="*/ 9039050 w 17200698"/>
                <a:gd name="connsiteY1" fmla="*/ -2 h 7129485"/>
                <a:gd name="connsiteX2" fmla="*/ 13584621 w 17200698"/>
                <a:gd name="connsiteY2" fmla="*/ 2545683 h 7129485"/>
                <a:gd name="connsiteX3" fmla="*/ 17200669 w 17200698"/>
                <a:gd name="connsiteY3" fmla="*/ 4872059 h 7129485"/>
                <a:gd name="connsiteX4" fmla="*/ -4 w 17200698"/>
                <a:gd name="connsiteY4" fmla="*/ 7129485 h 7129485"/>
                <a:gd name="connsiteX0" fmla="*/ 170009 w 17370711"/>
                <a:gd name="connsiteY0" fmla="*/ 7129485 h 7328034"/>
                <a:gd name="connsiteX1" fmla="*/ 9209063 w 17370711"/>
                <a:gd name="connsiteY1" fmla="*/ -2 h 7328034"/>
                <a:gd name="connsiteX2" fmla="*/ 13754634 w 17370711"/>
                <a:gd name="connsiteY2" fmla="*/ 2545683 h 7328034"/>
                <a:gd name="connsiteX3" fmla="*/ 17370682 w 17370711"/>
                <a:gd name="connsiteY3" fmla="*/ 4872059 h 7328034"/>
                <a:gd name="connsiteX4" fmla="*/ 0 w 17370711"/>
                <a:gd name="connsiteY4" fmla="*/ 7328036 h 7328034"/>
                <a:gd name="connsiteX5" fmla="*/ 170009 w 17370711"/>
                <a:gd name="connsiteY5" fmla="*/ 7129485 h 73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0711" h="7328034">
                  <a:moveTo>
                    <a:pt x="170009" y="7129485"/>
                  </a:moveTo>
                  <a:lnTo>
                    <a:pt x="9209063" y="-2"/>
                  </a:lnTo>
                  <a:lnTo>
                    <a:pt x="13754634" y="2545683"/>
                  </a:lnTo>
                  <a:cubicBezTo>
                    <a:pt x="13743412" y="2546746"/>
                    <a:pt x="17381904" y="4870996"/>
                    <a:pt x="17370682" y="4872059"/>
                  </a:cubicBezTo>
                  <a:cubicBezTo>
                    <a:pt x="11728890" y="5604464"/>
                    <a:pt x="5641792" y="6595631"/>
                    <a:pt x="0" y="7328036"/>
                  </a:cubicBezTo>
                  <a:lnTo>
                    <a:pt x="170009" y="7129485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39" name="Right Triangle 6"/>
            <p:cNvSpPr/>
            <p:nvPr/>
          </p:nvSpPr>
          <p:spPr>
            <a:xfrm rot="5085572">
              <a:off x="8929317" y="2933219"/>
              <a:ext cx="2598533" cy="2763107"/>
            </a:xfrm>
            <a:custGeom>
              <a:avLst/>
              <a:gdLst>
                <a:gd name="connsiteX0" fmla="*/ 0 w 800408"/>
                <a:gd name="connsiteY0" fmla="*/ 469830 h 469830"/>
                <a:gd name="connsiteX1" fmla="*/ 0 w 800408"/>
                <a:gd name="connsiteY1" fmla="*/ 0 h 469830"/>
                <a:gd name="connsiteX2" fmla="*/ 800408 w 800408"/>
                <a:gd name="connsiteY2" fmla="*/ 469830 h 469830"/>
                <a:gd name="connsiteX3" fmla="*/ 0 w 800408"/>
                <a:gd name="connsiteY3" fmla="*/ 469830 h 469830"/>
                <a:gd name="connsiteX0" fmla="*/ 0 w 2587308"/>
                <a:gd name="connsiteY0" fmla="*/ 2745007 h 2745007"/>
                <a:gd name="connsiteX1" fmla="*/ 1786900 w 2587308"/>
                <a:gd name="connsiteY1" fmla="*/ 0 h 2745007"/>
                <a:gd name="connsiteX2" fmla="*/ 2587308 w 2587308"/>
                <a:gd name="connsiteY2" fmla="*/ 469830 h 2745007"/>
                <a:gd name="connsiteX3" fmla="*/ 0 w 2587308"/>
                <a:gd name="connsiteY3" fmla="*/ 2745007 h 2745007"/>
                <a:gd name="connsiteX0" fmla="*/ 0 w 2598533"/>
                <a:gd name="connsiteY0" fmla="*/ 2763107 h 2763107"/>
                <a:gd name="connsiteX1" fmla="*/ 1798125 w 2598533"/>
                <a:gd name="connsiteY1" fmla="*/ 0 h 2763107"/>
                <a:gd name="connsiteX2" fmla="*/ 2598533 w 2598533"/>
                <a:gd name="connsiteY2" fmla="*/ 469830 h 2763107"/>
                <a:gd name="connsiteX3" fmla="*/ 0 w 2598533"/>
                <a:gd name="connsiteY3" fmla="*/ 2763107 h 276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533" h="2763107">
                  <a:moveTo>
                    <a:pt x="0" y="2763107"/>
                  </a:moveTo>
                  <a:lnTo>
                    <a:pt x="1798125" y="0"/>
                  </a:lnTo>
                  <a:lnTo>
                    <a:pt x="2598533" y="469830"/>
                  </a:lnTo>
                  <a:lnTo>
                    <a:pt x="0" y="2763107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00B0F0"/>
                </a:solidFill>
              </a:endParaRPr>
            </a:p>
          </p:txBody>
        </p:sp>
        <p:sp>
          <p:nvSpPr>
            <p:cNvPr id="40" name="Right Triangle 9"/>
            <p:cNvSpPr/>
            <p:nvPr/>
          </p:nvSpPr>
          <p:spPr>
            <a:xfrm rot="600095">
              <a:off x="8042403" y="4257230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FF3399"/>
                </a:solidFill>
              </a:endParaRPr>
            </a:p>
          </p:txBody>
        </p:sp>
        <p:sp>
          <p:nvSpPr>
            <p:cNvPr id="41" name="Right Triangle 9"/>
            <p:cNvSpPr/>
            <p:nvPr/>
          </p:nvSpPr>
          <p:spPr>
            <a:xfrm rot="16736933">
              <a:off x="10629827" y="1529471"/>
              <a:ext cx="418683" cy="13816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6241002"/>
                <a:gd name="connsiteY0" fmla="*/ 4942577 h 7197122"/>
                <a:gd name="connsiteX1" fmla="*/ 6241005 w 6241002"/>
                <a:gd name="connsiteY1" fmla="*/ 2 h 7197122"/>
                <a:gd name="connsiteX2" fmla="*/ 4500934 w 6241002"/>
                <a:gd name="connsiteY2" fmla="*/ 7197121 h 7197122"/>
                <a:gd name="connsiteX3" fmla="*/ 0 w 6241002"/>
                <a:gd name="connsiteY3" fmla="*/ 4942577 h 7197122"/>
                <a:gd name="connsiteX0" fmla="*/ 0 w 6241002"/>
                <a:gd name="connsiteY0" fmla="*/ 4942577 h 7197122"/>
                <a:gd name="connsiteX1" fmla="*/ 2819951 w 6241002"/>
                <a:gd name="connsiteY1" fmla="*/ 2743592 h 7197122"/>
                <a:gd name="connsiteX2" fmla="*/ 6241005 w 6241002"/>
                <a:gd name="connsiteY2" fmla="*/ 2 h 7197122"/>
                <a:gd name="connsiteX3" fmla="*/ 4500934 w 6241002"/>
                <a:gd name="connsiteY3" fmla="*/ 7197121 h 7197122"/>
                <a:gd name="connsiteX4" fmla="*/ 0 w 6241002"/>
                <a:gd name="connsiteY4" fmla="*/ 4942577 h 7197122"/>
                <a:gd name="connsiteX0" fmla="*/ 0 w 6241002"/>
                <a:gd name="connsiteY0" fmla="*/ 5778721 h 8033266"/>
                <a:gd name="connsiteX1" fmla="*/ 431963 w 6241002"/>
                <a:gd name="connsiteY1" fmla="*/ 1 h 8033266"/>
                <a:gd name="connsiteX2" fmla="*/ 6241005 w 6241002"/>
                <a:gd name="connsiteY2" fmla="*/ 836146 h 8033266"/>
                <a:gd name="connsiteX3" fmla="*/ 4500934 w 6241002"/>
                <a:gd name="connsiteY3" fmla="*/ 8033265 h 8033266"/>
                <a:gd name="connsiteX4" fmla="*/ 0 w 6241002"/>
                <a:gd name="connsiteY4" fmla="*/ 5778721 h 8033266"/>
                <a:gd name="connsiteX0" fmla="*/ 1445726 w 5809037"/>
                <a:gd name="connsiteY0" fmla="*/ 7963719 h 8033266"/>
                <a:gd name="connsiteX1" fmla="*/ -2 w 5809037"/>
                <a:gd name="connsiteY1" fmla="*/ 1 h 8033266"/>
                <a:gd name="connsiteX2" fmla="*/ 5809040 w 5809037"/>
                <a:gd name="connsiteY2" fmla="*/ 836146 h 8033266"/>
                <a:gd name="connsiteX3" fmla="*/ 4068969 w 5809037"/>
                <a:gd name="connsiteY3" fmla="*/ 8033265 h 8033266"/>
                <a:gd name="connsiteX4" fmla="*/ 1445726 w 5809037"/>
                <a:gd name="connsiteY4" fmla="*/ 7963719 h 8033266"/>
                <a:gd name="connsiteX0" fmla="*/ 2105842 w 5809037"/>
                <a:gd name="connsiteY0" fmla="*/ 10752502 h 10752508"/>
                <a:gd name="connsiteX1" fmla="*/ -2 w 5809037"/>
                <a:gd name="connsiteY1" fmla="*/ 1 h 10752508"/>
                <a:gd name="connsiteX2" fmla="*/ 5809040 w 5809037"/>
                <a:gd name="connsiteY2" fmla="*/ 836146 h 10752508"/>
                <a:gd name="connsiteX3" fmla="*/ 4068969 w 5809037"/>
                <a:gd name="connsiteY3" fmla="*/ 8033265 h 10752508"/>
                <a:gd name="connsiteX4" fmla="*/ 2105842 w 5809037"/>
                <a:gd name="connsiteY4" fmla="*/ 10752502 h 1075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9037" h="10752508">
                  <a:moveTo>
                    <a:pt x="2105842" y="10752502"/>
                  </a:moveTo>
                  <a:lnTo>
                    <a:pt x="-2" y="1"/>
                  </a:lnTo>
                  <a:lnTo>
                    <a:pt x="5809040" y="836146"/>
                  </a:lnTo>
                  <a:cubicBezTo>
                    <a:pt x="5797818" y="837209"/>
                    <a:pt x="4080191" y="8032202"/>
                    <a:pt x="4068969" y="8033265"/>
                  </a:cubicBezTo>
                  <a:lnTo>
                    <a:pt x="2105842" y="10752502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2" name="Right Triangle 9"/>
            <p:cNvSpPr/>
            <p:nvPr/>
          </p:nvSpPr>
          <p:spPr>
            <a:xfrm rot="4813542">
              <a:off x="9573876" y="5101073"/>
              <a:ext cx="1987778" cy="1855769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547560"/>
                <a:gd name="connsiteY0" fmla="*/ 639934 h 2361841"/>
                <a:gd name="connsiteX1" fmla="*/ 1547560 w 1547560"/>
                <a:gd name="connsiteY1" fmla="*/ 0 h 2361841"/>
                <a:gd name="connsiteX2" fmla="*/ 1422180 w 1547560"/>
                <a:gd name="connsiteY2" fmla="*/ 2361841 h 2361841"/>
                <a:gd name="connsiteX3" fmla="*/ 0 w 1547560"/>
                <a:gd name="connsiteY3" fmla="*/ 639934 h 2361841"/>
                <a:gd name="connsiteX0" fmla="*/ 0 w 1914544"/>
                <a:gd name="connsiteY0" fmla="*/ 435383 h 2157290"/>
                <a:gd name="connsiteX1" fmla="*/ 1914544 w 1914544"/>
                <a:gd name="connsiteY1" fmla="*/ 0 h 2157290"/>
                <a:gd name="connsiteX2" fmla="*/ 1422180 w 1914544"/>
                <a:gd name="connsiteY2" fmla="*/ 2157290 h 2157290"/>
                <a:gd name="connsiteX3" fmla="*/ 0 w 1914544"/>
                <a:gd name="connsiteY3" fmla="*/ 435383 h 2157290"/>
                <a:gd name="connsiteX0" fmla="*/ 0 w 1990738"/>
                <a:gd name="connsiteY0" fmla="*/ 349797 h 2157290"/>
                <a:gd name="connsiteX1" fmla="*/ 1990738 w 1990738"/>
                <a:gd name="connsiteY1" fmla="*/ 0 h 2157290"/>
                <a:gd name="connsiteX2" fmla="*/ 1498374 w 1990738"/>
                <a:gd name="connsiteY2" fmla="*/ 2157290 h 2157290"/>
                <a:gd name="connsiteX3" fmla="*/ 0 w 1990738"/>
                <a:gd name="connsiteY3" fmla="*/ 349797 h 2157290"/>
                <a:gd name="connsiteX0" fmla="*/ 0 w 1990738"/>
                <a:gd name="connsiteY0" fmla="*/ 349797 h 1329930"/>
                <a:gd name="connsiteX1" fmla="*/ 1990738 w 1990738"/>
                <a:gd name="connsiteY1" fmla="*/ 0 h 1329930"/>
                <a:gd name="connsiteX2" fmla="*/ 1136128 w 1990738"/>
                <a:gd name="connsiteY2" fmla="*/ 1329930 h 1329930"/>
                <a:gd name="connsiteX3" fmla="*/ 0 w 1990738"/>
                <a:gd name="connsiteY3" fmla="*/ 349797 h 13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738" h="1329930">
                  <a:moveTo>
                    <a:pt x="0" y="349797"/>
                  </a:moveTo>
                  <a:lnTo>
                    <a:pt x="1990738" y="0"/>
                  </a:lnTo>
                  <a:cubicBezTo>
                    <a:pt x="1979516" y="1063"/>
                    <a:pt x="1147350" y="1328867"/>
                    <a:pt x="1136128" y="1329930"/>
                  </a:cubicBezTo>
                  <a:lnTo>
                    <a:pt x="0" y="349797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dirty="0">
                <a:solidFill>
                  <a:prstClr val="white"/>
                </a:solidFill>
              </a:endParaRPr>
            </a:p>
          </p:txBody>
        </p:sp>
        <p:sp>
          <p:nvSpPr>
            <p:cNvPr id="43" name="Right Triangle 9"/>
            <p:cNvSpPr/>
            <p:nvPr/>
          </p:nvSpPr>
          <p:spPr>
            <a:xfrm rot="16826751">
              <a:off x="9900650" y="6124604"/>
              <a:ext cx="565815" cy="534391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943642"/>
                <a:gd name="connsiteY0" fmla="*/ 639934 h 3456308"/>
                <a:gd name="connsiteX1" fmla="*/ 1547560 w 1943642"/>
                <a:gd name="connsiteY1" fmla="*/ 0 h 3456308"/>
                <a:gd name="connsiteX2" fmla="*/ 1943421 w 1943642"/>
                <a:gd name="connsiteY2" fmla="*/ 3456308 h 3456308"/>
                <a:gd name="connsiteX3" fmla="*/ 0 w 1943642"/>
                <a:gd name="connsiteY3" fmla="*/ 639934 h 3456308"/>
                <a:gd name="connsiteX0" fmla="*/ 0 w 2076248"/>
                <a:gd name="connsiteY0" fmla="*/ 1029907 h 3846281"/>
                <a:gd name="connsiteX1" fmla="*/ 2076248 w 2076248"/>
                <a:gd name="connsiteY1" fmla="*/ 0 h 3846281"/>
                <a:gd name="connsiteX2" fmla="*/ 1943421 w 2076248"/>
                <a:gd name="connsiteY2" fmla="*/ 3846281 h 3846281"/>
                <a:gd name="connsiteX3" fmla="*/ 0 w 2076248"/>
                <a:gd name="connsiteY3" fmla="*/ 1029907 h 3846281"/>
                <a:gd name="connsiteX0" fmla="*/ 0 w 3740213"/>
                <a:gd name="connsiteY0" fmla="*/ 1029907 h 3726794"/>
                <a:gd name="connsiteX1" fmla="*/ 2076248 w 3740213"/>
                <a:gd name="connsiteY1" fmla="*/ 0 h 3726794"/>
                <a:gd name="connsiteX2" fmla="*/ 3740157 w 3740213"/>
                <a:gd name="connsiteY2" fmla="*/ 3726795 h 3726794"/>
                <a:gd name="connsiteX3" fmla="*/ 0 w 3740213"/>
                <a:gd name="connsiteY3" fmla="*/ 1029907 h 3726794"/>
                <a:gd name="connsiteX0" fmla="*/ -1 w 2915950"/>
                <a:gd name="connsiteY0" fmla="*/ 2368921 h 3726796"/>
                <a:gd name="connsiteX1" fmla="*/ 1251985 w 2915950"/>
                <a:gd name="connsiteY1" fmla="*/ 0 h 3726796"/>
                <a:gd name="connsiteX2" fmla="*/ 2915894 w 2915950"/>
                <a:gd name="connsiteY2" fmla="*/ 3726795 h 3726796"/>
                <a:gd name="connsiteX3" fmla="*/ -1 w 2915950"/>
                <a:gd name="connsiteY3" fmla="*/ 2368921 h 3726796"/>
                <a:gd name="connsiteX0" fmla="*/ -1 w 2915940"/>
                <a:gd name="connsiteY0" fmla="*/ 1471352 h 2829225"/>
                <a:gd name="connsiteX1" fmla="*/ 931826 w 2915940"/>
                <a:gd name="connsiteY1" fmla="*/ -1 h 2829225"/>
                <a:gd name="connsiteX2" fmla="*/ 2915894 w 2915940"/>
                <a:gd name="connsiteY2" fmla="*/ 2829226 h 2829225"/>
                <a:gd name="connsiteX3" fmla="*/ -1 w 2915940"/>
                <a:gd name="connsiteY3" fmla="*/ 1471352 h 2829225"/>
                <a:gd name="connsiteX0" fmla="*/ -1 w 3098034"/>
                <a:gd name="connsiteY0" fmla="*/ 1427523 h 2829229"/>
                <a:gd name="connsiteX1" fmla="*/ 1113920 w 3098034"/>
                <a:gd name="connsiteY1" fmla="*/ 1 h 2829229"/>
                <a:gd name="connsiteX2" fmla="*/ 3097988 w 3098034"/>
                <a:gd name="connsiteY2" fmla="*/ 2829228 h 2829229"/>
                <a:gd name="connsiteX3" fmla="*/ -1 w 3098034"/>
                <a:gd name="connsiteY3" fmla="*/ 1427523 h 2829229"/>
                <a:gd name="connsiteX0" fmla="*/ -1 w 3306595"/>
                <a:gd name="connsiteY0" fmla="*/ 1427521 h 3018388"/>
                <a:gd name="connsiteX1" fmla="*/ 1113920 w 3306595"/>
                <a:gd name="connsiteY1" fmla="*/ -1 h 3018388"/>
                <a:gd name="connsiteX2" fmla="*/ 3306553 w 3306595"/>
                <a:gd name="connsiteY2" fmla="*/ 3018387 h 3018388"/>
                <a:gd name="connsiteX3" fmla="*/ -1 w 3306595"/>
                <a:gd name="connsiteY3" fmla="*/ 1427521 h 3018388"/>
                <a:gd name="connsiteX0" fmla="*/ -1 w 3306595"/>
                <a:gd name="connsiteY0" fmla="*/ 1432874 h 3023739"/>
                <a:gd name="connsiteX1" fmla="*/ 1035563 w 3306595"/>
                <a:gd name="connsiteY1" fmla="*/ 0 h 3023739"/>
                <a:gd name="connsiteX2" fmla="*/ 3306553 w 3306595"/>
                <a:gd name="connsiteY2" fmla="*/ 3023740 h 3023739"/>
                <a:gd name="connsiteX3" fmla="*/ -1 w 3306595"/>
                <a:gd name="connsiteY3" fmla="*/ 1432874 h 302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6595" h="3023739">
                  <a:moveTo>
                    <a:pt x="-1" y="1432874"/>
                  </a:moveTo>
                  <a:lnTo>
                    <a:pt x="1035563" y="0"/>
                  </a:lnTo>
                  <a:cubicBezTo>
                    <a:pt x="1024341" y="1063"/>
                    <a:pt x="3317775" y="3022677"/>
                    <a:pt x="3306553" y="3023740"/>
                  </a:cubicBezTo>
                  <a:lnTo>
                    <a:pt x="-1" y="143287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FF3399"/>
                </a:solidFill>
              </a:endParaRPr>
            </a:p>
          </p:txBody>
        </p:sp>
        <p:sp>
          <p:nvSpPr>
            <p:cNvPr id="44" name="Right Triangle 9"/>
            <p:cNvSpPr/>
            <p:nvPr/>
          </p:nvSpPr>
          <p:spPr>
            <a:xfrm rot="5873890">
              <a:off x="8946389" y="2425149"/>
              <a:ext cx="776285" cy="1040733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5" name="Right Triangle 9"/>
            <p:cNvSpPr/>
            <p:nvPr/>
          </p:nvSpPr>
          <p:spPr>
            <a:xfrm rot="9912503">
              <a:off x="11415821" y="2214614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6" name="Right Triangle 9"/>
            <p:cNvSpPr/>
            <p:nvPr/>
          </p:nvSpPr>
          <p:spPr>
            <a:xfrm rot="7029743">
              <a:off x="9911130" y="603179"/>
              <a:ext cx="1147226" cy="525712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6920185"/>
                <a:gd name="connsiteY0" fmla="*/ 946243 h 1790959"/>
                <a:gd name="connsiteX1" fmla="*/ 6920184 w 6920185"/>
                <a:gd name="connsiteY1" fmla="*/ 1 h 1790959"/>
                <a:gd name="connsiteX2" fmla="*/ 655705 w 6920185"/>
                <a:gd name="connsiteY2" fmla="*/ 1790959 h 1790959"/>
                <a:gd name="connsiteX3" fmla="*/ 0 w 6920185"/>
                <a:gd name="connsiteY3" fmla="*/ 946243 h 17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185" h="1790959">
                  <a:moveTo>
                    <a:pt x="0" y="946243"/>
                  </a:moveTo>
                  <a:cubicBezTo>
                    <a:pt x="515853" y="732932"/>
                    <a:pt x="6404331" y="213312"/>
                    <a:pt x="6920184" y="1"/>
                  </a:cubicBezTo>
                  <a:cubicBezTo>
                    <a:pt x="6908962" y="1064"/>
                    <a:pt x="666927" y="1789896"/>
                    <a:pt x="655705" y="1790959"/>
                  </a:cubicBezTo>
                  <a:lnTo>
                    <a:pt x="0" y="94624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7" name="Right Triangle 9"/>
            <p:cNvSpPr/>
            <p:nvPr/>
          </p:nvSpPr>
          <p:spPr>
            <a:xfrm rot="15514280">
              <a:off x="7317722" y="5047430"/>
              <a:ext cx="1517313" cy="2035412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8" name="Right Triangle 9"/>
            <p:cNvSpPr/>
            <p:nvPr/>
          </p:nvSpPr>
          <p:spPr>
            <a:xfrm rot="18787309">
              <a:off x="5933073" y="5813470"/>
              <a:ext cx="1431481" cy="785119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2770689"/>
                <a:gd name="connsiteY0" fmla="*/ 639934 h 1470262"/>
                <a:gd name="connsiteX1" fmla="*/ 1547560 w 2770689"/>
                <a:gd name="connsiteY1" fmla="*/ 0 h 1470262"/>
                <a:gd name="connsiteX2" fmla="*/ 2770614 w 2770689"/>
                <a:gd name="connsiteY2" fmla="*/ 1470262 h 1470262"/>
                <a:gd name="connsiteX3" fmla="*/ 0 w 2770689"/>
                <a:gd name="connsiteY3" fmla="*/ 639934 h 1470262"/>
                <a:gd name="connsiteX0" fmla="*/ 0 w 2739323"/>
                <a:gd name="connsiteY0" fmla="*/ 639934 h 1469233"/>
                <a:gd name="connsiteX1" fmla="*/ 1547560 w 2739323"/>
                <a:gd name="connsiteY1" fmla="*/ 0 h 1469233"/>
                <a:gd name="connsiteX2" fmla="*/ 2739246 w 2739323"/>
                <a:gd name="connsiteY2" fmla="*/ 1469233 h 1469233"/>
                <a:gd name="connsiteX3" fmla="*/ 0 w 2739323"/>
                <a:gd name="connsiteY3" fmla="*/ 639934 h 1469233"/>
                <a:gd name="connsiteX0" fmla="*/ 0 w 1854568"/>
                <a:gd name="connsiteY0" fmla="*/ 632311 h 1469233"/>
                <a:gd name="connsiteX1" fmla="*/ 662805 w 1854568"/>
                <a:gd name="connsiteY1" fmla="*/ 0 h 1469233"/>
                <a:gd name="connsiteX2" fmla="*/ 1854491 w 1854568"/>
                <a:gd name="connsiteY2" fmla="*/ 1469233 h 1469233"/>
                <a:gd name="connsiteX3" fmla="*/ 0 w 1854568"/>
                <a:gd name="connsiteY3" fmla="*/ 632311 h 1469233"/>
                <a:gd name="connsiteX0" fmla="*/ 0 w 2115288"/>
                <a:gd name="connsiteY0" fmla="*/ 602826 h 1469233"/>
                <a:gd name="connsiteX1" fmla="*/ 923525 w 2115288"/>
                <a:gd name="connsiteY1" fmla="*/ 0 h 1469233"/>
                <a:gd name="connsiteX2" fmla="*/ 2115211 w 2115288"/>
                <a:gd name="connsiteY2" fmla="*/ 1469233 h 1469233"/>
                <a:gd name="connsiteX3" fmla="*/ 0 w 2115288"/>
                <a:gd name="connsiteY3" fmla="*/ 602826 h 1469233"/>
                <a:gd name="connsiteX0" fmla="*/ 0 w 2115270"/>
                <a:gd name="connsiteY0" fmla="*/ 431671 h 1298078"/>
                <a:gd name="connsiteX1" fmla="*/ 556784 w 2115270"/>
                <a:gd name="connsiteY1" fmla="*/ 0 h 1298078"/>
                <a:gd name="connsiteX2" fmla="*/ 2115211 w 2115270"/>
                <a:gd name="connsiteY2" fmla="*/ 1298078 h 1298078"/>
                <a:gd name="connsiteX3" fmla="*/ 0 w 2115270"/>
                <a:gd name="connsiteY3" fmla="*/ 431671 h 1298078"/>
                <a:gd name="connsiteX0" fmla="*/ 0 w 2130439"/>
                <a:gd name="connsiteY0" fmla="*/ 431671 h 1314277"/>
                <a:gd name="connsiteX1" fmla="*/ 556784 w 2130439"/>
                <a:gd name="connsiteY1" fmla="*/ 0 h 1314277"/>
                <a:gd name="connsiteX2" fmla="*/ 2130381 w 2130439"/>
                <a:gd name="connsiteY2" fmla="*/ 1314277 h 1314277"/>
                <a:gd name="connsiteX3" fmla="*/ 0 w 2130439"/>
                <a:gd name="connsiteY3" fmla="*/ 431671 h 1314277"/>
                <a:gd name="connsiteX0" fmla="*/ 0 w 2130437"/>
                <a:gd name="connsiteY0" fmla="*/ 365592 h 1248198"/>
                <a:gd name="connsiteX1" fmla="*/ 497046 w 2130437"/>
                <a:gd name="connsiteY1" fmla="*/ 0 h 1248198"/>
                <a:gd name="connsiteX2" fmla="*/ 2130381 w 2130437"/>
                <a:gd name="connsiteY2" fmla="*/ 1248198 h 1248198"/>
                <a:gd name="connsiteX3" fmla="*/ 0 w 2130437"/>
                <a:gd name="connsiteY3" fmla="*/ 365592 h 1248198"/>
                <a:gd name="connsiteX0" fmla="*/ 0 w 2259597"/>
                <a:gd name="connsiteY0" fmla="*/ 314252 h 1248198"/>
                <a:gd name="connsiteX1" fmla="*/ 626206 w 2259597"/>
                <a:gd name="connsiteY1" fmla="*/ 0 h 1248198"/>
                <a:gd name="connsiteX2" fmla="*/ 2259541 w 2259597"/>
                <a:gd name="connsiteY2" fmla="*/ 1248198 h 1248198"/>
                <a:gd name="connsiteX3" fmla="*/ 0 w 2259597"/>
                <a:gd name="connsiteY3" fmla="*/ 314252 h 1248198"/>
                <a:gd name="connsiteX0" fmla="*/ 0 w 2275796"/>
                <a:gd name="connsiteY0" fmla="*/ 329421 h 1248198"/>
                <a:gd name="connsiteX1" fmla="*/ 642405 w 2275796"/>
                <a:gd name="connsiteY1" fmla="*/ 0 h 1248198"/>
                <a:gd name="connsiteX2" fmla="*/ 2275740 w 2275796"/>
                <a:gd name="connsiteY2" fmla="*/ 1248198 h 1248198"/>
                <a:gd name="connsiteX3" fmla="*/ 0 w 2275796"/>
                <a:gd name="connsiteY3" fmla="*/ 329421 h 12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796" h="1248198">
                  <a:moveTo>
                    <a:pt x="0" y="329421"/>
                  </a:moveTo>
                  <a:lnTo>
                    <a:pt x="642405" y="0"/>
                  </a:lnTo>
                  <a:cubicBezTo>
                    <a:pt x="631183" y="1063"/>
                    <a:pt x="2286962" y="1247135"/>
                    <a:pt x="2275740" y="1248198"/>
                  </a:cubicBezTo>
                  <a:lnTo>
                    <a:pt x="0" y="32942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49" name="Right Triangle 9"/>
            <p:cNvSpPr/>
            <p:nvPr/>
          </p:nvSpPr>
          <p:spPr>
            <a:xfrm rot="1388307">
              <a:off x="9081311" y="2089534"/>
              <a:ext cx="1113897" cy="61093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2770689"/>
                <a:gd name="connsiteY0" fmla="*/ 639934 h 1470262"/>
                <a:gd name="connsiteX1" fmla="*/ 1547560 w 2770689"/>
                <a:gd name="connsiteY1" fmla="*/ 0 h 1470262"/>
                <a:gd name="connsiteX2" fmla="*/ 2770614 w 2770689"/>
                <a:gd name="connsiteY2" fmla="*/ 1470262 h 1470262"/>
                <a:gd name="connsiteX3" fmla="*/ 0 w 2770689"/>
                <a:gd name="connsiteY3" fmla="*/ 639934 h 1470262"/>
                <a:gd name="connsiteX0" fmla="*/ 0 w 2739323"/>
                <a:gd name="connsiteY0" fmla="*/ 639934 h 1469233"/>
                <a:gd name="connsiteX1" fmla="*/ 1547560 w 2739323"/>
                <a:gd name="connsiteY1" fmla="*/ 0 h 1469233"/>
                <a:gd name="connsiteX2" fmla="*/ 2739246 w 2739323"/>
                <a:gd name="connsiteY2" fmla="*/ 1469233 h 1469233"/>
                <a:gd name="connsiteX3" fmla="*/ 0 w 2739323"/>
                <a:gd name="connsiteY3" fmla="*/ 639934 h 1469233"/>
                <a:gd name="connsiteX0" fmla="*/ 0 w 1854568"/>
                <a:gd name="connsiteY0" fmla="*/ 632311 h 1469233"/>
                <a:gd name="connsiteX1" fmla="*/ 662805 w 1854568"/>
                <a:gd name="connsiteY1" fmla="*/ 0 h 1469233"/>
                <a:gd name="connsiteX2" fmla="*/ 1854491 w 1854568"/>
                <a:gd name="connsiteY2" fmla="*/ 1469233 h 1469233"/>
                <a:gd name="connsiteX3" fmla="*/ 0 w 1854568"/>
                <a:gd name="connsiteY3" fmla="*/ 632311 h 1469233"/>
                <a:gd name="connsiteX0" fmla="*/ 0 w 2115288"/>
                <a:gd name="connsiteY0" fmla="*/ 602826 h 1469233"/>
                <a:gd name="connsiteX1" fmla="*/ 923525 w 2115288"/>
                <a:gd name="connsiteY1" fmla="*/ 0 h 1469233"/>
                <a:gd name="connsiteX2" fmla="*/ 2115211 w 2115288"/>
                <a:gd name="connsiteY2" fmla="*/ 1469233 h 1469233"/>
                <a:gd name="connsiteX3" fmla="*/ 0 w 2115288"/>
                <a:gd name="connsiteY3" fmla="*/ 602826 h 1469233"/>
                <a:gd name="connsiteX0" fmla="*/ 0 w 2115270"/>
                <a:gd name="connsiteY0" fmla="*/ 431671 h 1298078"/>
                <a:gd name="connsiteX1" fmla="*/ 556784 w 2115270"/>
                <a:gd name="connsiteY1" fmla="*/ 0 h 1298078"/>
                <a:gd name="connsiteX2" fmla="*/ 2115211 w 2115270"/>
                <a:gd name="connsiteY2" fmla="*/ 1298078 h 1298078"/>
                <a:gd name="connsiteX3" fmla="*/ 0 w 2115270"/>
                <a:gd name="connsiteY3" fmla="*/ 431671 h 1298078"/>
                <a:gd name="connsiteX0" fmla="*/ 0 w 2130439"/>
                <a:gd name="connsiteY0" fmla="*/ 431671 h 1314277"/>
                <a:gd name="connsiteX1" fmla="*/ 556784 w 2130439"/>
                <a:gd name="connsiteY1" fmla="*/ 0 h 1314277"/>
                <a:gd name="connsiteX2" fmla="*/ 2130381 w 2130439"/>
                <a:gd name="connsiteY2" fmla="*/ 1314277 h 1314277"/>
                <a:gd name="connsiteX3" fmla="*/ 0 w 2130439"/>
                <a:gd name="connsiteY3" fmla="*/ 431671 h 1314277"/>
                <a:gd name="connsiteX0" fmla="*/ 0 w 2130437"/>
                <a:gd name="connsiteY0" fmla="*/ 365592 h 1248198"/>
                <a:gd name="connsiteX1" fmla="*/ 497046 w 2130437"/>
                <a:gd name="connsiteY1" fmla="*/ 0 h 1248198"/>
                <a:gd name="connsiteX2" fmla="*/ 2130381 w 2130437"/>
                <a:gd name="connsiteY2" fmla="*/ 1248198 h 1248198"/>
                <a:gd name="connsiteX3" fmla="*/ 0 w 2130437"/>
                <a:gd name="connsiteY3" fmla="*/ 365592 h 1248198"/>
                <a:gd name="connsiteX0" fmla="*/ 0 w 2259597"/>
                <a:gd name="connsiteY0" fmla="*/ 314252 h 1248198"/>
                <a:gd name="connsiteX1" fmla="*/ 626206 w 2259597"/>
                <a:gd name="connsiteY1" fmla="*/ 0 h 1248198"/>
                <a:gd name="connsiteX2" fmla="*/ 2259541 w 2259597"/>
                <a:gd name="connsiteY2" fmla="*/ 1248198 h 1248198"/>
                <a:gd name="connsiteX3" fmla="*/ 0 w 2259597"/>
                <a:gd name="connsiteY3" fmla="*/ 314252 h 1248198"/>
                <a:gd name="connsiteX0" fmla="*/ 0 w 2275796"/>
                <a:gd name="connsiteY0" fmla="*/ 329421 h 1248198"/>
                <a:gd name="connsiteX1" fmla="*/ 642405 w 2275796"/>
                <a:gd name="connsiteY1" fmla="*/ 0 h 1248198"/>
                <a:gd name="connsiteX2" fmla="*/ 2275740 w 2275796"/>
                <a:gd name="connsiteY2" fmla="*/ 1248198 h 1248198"/>
                <a:gd name="connsiteX3" fmla="*/ 0 w 2275796"/>
                <a:gd name="connsiteY3" fmla="*/ 329421 h 12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796" h="1248198">
                  <a:moveTo>
                    <a:pt x="0" y="329421"/>
                  </a:moveTo>
                  <a:lnTo>
                    <a:pt x="642405" y="0"/>
                  </a:lnTo>
                  <a:cubicBezTo>
                    <a:pt x="631183" y="1063"/>
                    <a:pt x="2286962" y="1247135"/>
                    <a:pt x="2275740" y="1248198"/>
                  </a:cubicBezTo>
                  <a:lnTo>
                    <a:pt x="0" y="32942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0" name="Right Triangle 9"/>
            <p:cNvSpPr/>
            <p:nvPr/>
          </p:nvSpPr>
          <p:spPr>
            <a:xfrm rot="13491637">
              <a:off x="8245479" y="4944620"/>
              <a:ext cx="1113897" cy="61093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2770689"/>
                <a:gd name="connsiteY0" fmla="*/ 639934 h 1470262"/>
                <a:gd name="connsiteX1" fmla="*/ 1547560 w 2770689"/>
                <a:gd name="connsiteY1" fmla="*/ 0 h 1470262"/>
                <a:gd name="connsiteX2" fmla="*/ 2770614 w 2770689"/>
                <a:gd name="connsiteY2" fmla="*/ 1470262 h 1470262"/>
                <a:gd name="connsiteX3" fmla="*/ 0 w 2770689"/>
                <a:gd name="connsiteY3" fmla="*/ 639934 h 1470262"/>
                <a:gd name="connsiteX0" fmla="*/ 0 w 2739323"/>
                <a:gd name="connsiteY0" fmla="*/ 639934 h 1469233"/>
                <a:gd name="connsiteX1" fmla="*/ 1547560 w 2739323"/>
                <a:gd name="connsiteY1" fmla="*/ 0 h 1469233"/>
                <a:gd name="connsiteX2" fmla="*/ 2739246 w 2739323"/>
                <a:gd name="connsiteY2" fmla="*/ 1469233 h 1469233"/>
                <a:gd name="connsiteX3" fmla="*/ 0 w 2739323"/>
                <a:gd name="connsiteY3" fmla="*/ 639934 h 1469233"/>
                <a:gd name="connsiteX0" fmla="*/ 0 w 1854568"/>
                <a:gd name="connsiteY0" fmla="*/ 632311 h 1469233"/>
                <a:gd name="connsiteX1" fmla="*/ 662805 w 1854568"/>
                <a:gd name="connsiteY1" fmla="*/ 0 h 1469233"/>
                <a:gd name="connsiteX2" fmla="*/ 1854491 w 1854568"/>
                <a:gd name="connsiteY2" fmla="*/ 1469233 h 1469233"/>
                <a:gd name="connsiteX3" fmla="*/ 0 w 1854568"/>
                <a:gd name="connsiteY3" fmla="*/ 632311 h 1469233"/>
                <a:gd name="connsiteX0" fmla="*/ 0 w 2115288"/>
                <a:gd name="connsiteY0" fmla="*/ 602826 h 1469233"/>
                <a:gd name="connsiteX1" fmla="*/ 923525 w 2115288"/>
                <a:gd name="connsiteY1" fmla="*/ 0 h 1469233"/>
                <a:gd name="connsiteX2" fmla="*/ 2115211 w 2115288"/>
                <a:gd name="connsiteY2" fmla="*/ 1469233 h 1469233"/>
                <a:gd name="connsiteX3" fmla="*/ 0 w 2115288"/>
                <a:gd name="connsiteY3" fmla="*/ 602826 h 1469233"/>
                <a:gd name="connsiteX0" fmla="*/ 0 w 2115270"/>
                <a:gd name="connsiteY0" fmla="*/ 431671 h 1298078"/>
                <a:gd name="connsiteX1" fmla="*/ 556784 w 2115270"/>
                <a:gd name="connsiteY1" fmla="*/ 0 h 1298078"/>
                <a:gd name="connsiteX2" fmla="*/ 2115211 w 2115270"/>
                <a:gd name="connsiteY2" fmla="*/ 1298078 h 1298078"/>
                <a:gd name="connsiteX3" fmla="*/ 0 w 2115270"/>
                <a:gd name="connsiteY3" fmla="*/ 431671 h 1298078"/>
                <a:gd name="connsiteX0" fmla="*/ 0 w 2130439"/>
                <a:gd name="connsiteY0" fmla="*/ 431671 h 1314277"/>
                <a:gd name="connsiteX1" fmla="*/ 556784 w 2130439"/>
                <a:gd name="connsiteY1" fmla="*/ 0 h 1314277"/>
                <a:gd name="connsiteX2" fmla="*/ 2130381 w 2130439"/>
                <a:gd name="connsiteY2" fmla="*/ 1314277 h 1314277"/>
                <a:gd name="connsiteX3" fmla="*/ 0 w 2130439"/>
                <a:gd name="connsiteY3" fmla="*/ 431671 h 1314277"/>
                <a:gd name="connsiteX0" fmla="*/ 0 w 2130437"/>
                <a:gd name="connsiteY0" fmla="*/ 365592 h 1248198"/>
                <a:gd name="connsiteX1" fmla="*/ 497046 w 2130437"/>
                <a:gd name="connsiteY1" fmla="*/ 0 h 1248198"/>
                <a:gd name="connsiteX2" fmla="*/ 2130381 w 2130437"/>
                <a:gd name="connsiteY2" fmla="*/ 1248198 h 1248198"/>
                <a:gd name="connsiteX3" fmla="*/ 0 w 2130437"/>
                <a:gd name="connsiteY3" fmla="*/ 365592 h 1248198"/>
                <a:gd name="connsiteX0" fmla="*/ 0 w 2259597"/>
                <a:gd name="connsiteY0" fmla="*/ 314252 h 1248198"/>
                <a:gd name="connsiteX1" fmla="*/ 626206 w 2259597"/>
                <a:gd name="connsiteY1" fmla="*/ 0 h 1248198"/>
                <a:gd name="connsiteX2" fmla="*/ 2259541 w 2259597"/>
                <a:gd name="connsiteY2" fmla="*/ 1248198 h 1248198"/>
                <a:gd name="connsiteX3" fmla="*/ 0 w 2259597"/>
                <a:gd name="connsiteY3" fmla="*/ 314252 h 1248198"/>
                <a:gd name="connsiteX0" fmla="*/ 0 w 2275796"/>
                <a:gd name="connsiteY0" fmla="*/ 329421 h 1248198"/>
                <a:gd name="connsiteX1" fmla="*/ 642405 w 2275796"/>
                <a:gd name="connsiteY1" fmla="*/ 0 h 1248198"/>
                <a:gd name="connsiteX2" fmla="*/ 2275740 w 2275796"/>
                <a:gd name="connsiteY2" fmla="*/ 1248198 h 1248198"/>
                <a:gd name="connsiteX3" fmla="*/ 0 w 2275796"/>
                <a:gd name="connsiteY3" fmla="*/ 329421 h 12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796" h="1248198">
                  <a:moveTo>
                    <a:pt x="0" y="329421"/>
                  </a:moveTo>
                  <a:lnTo>
                    <a:pt x="642405" y="0"/>
                  </a:lnTo>
                  <a:cubicBezTo>
                    <a:pt x="631183" y="1063"/>
                    <a:pt x="2286962" y="1247135"/>
                    <a:pt x="2275740" y="1248198"/>
                  </a:cubicBezTo>
                  <a:lnTo>
                    <a:pt x="0" y="32942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1" name="Right Triangle 9"/>
            <p:cNvSpPr/>
            <p:nvPr/>
          </p:nvSpPr>
          <p:spPr>
            <a:xfrm rot="600095">
              <a:off x="9030017" y="1468435"/>
              <a:ext cx="219982" cy="294921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2" name="Right Triangle 9"/>
            <p:cNvSpPr/>
            <p:nvPr/>
          </p:nvSpPr>
          <p:spPr>
            <a:xfrm rot="4033879">
              <a:off x="7155898" y="3392975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3" name="Right Triangle 9"/>
            <p:cNvSpPr/>
            <p:nvPr/>
          </p:nvSpPr>
          <p:spPr>
            <a:xfrm rot="327492">
              <a:off x="6491288" y="4806389"/>
              <a:ext cx="488336" cy="50615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4500964"/>
                <a:gd name="connsiteY0" fmla="*/ 639934 h 2894479"/>
                <a:gd name="connsiteX1" fmla="*/ 797731 w 4500964"/>
                <a:gd name="connsiteY1" fmla="*/ 359438 h 2894479"/>
                <a:gd name="connsiteX2" fmla="*/ 1547560 w 4500964"/>
                <a:gd name="connsiteY2" fmla="*/ 0 h 2894479"/>
                <a:gd name="connsiteX3" fmla="*/ 4500934 w 4500964"/>
                <a:gd name="connsiteY3" fmla="*/ 2894478 h 2894479"/>
                <a:gd name="connsiteX4" fmla="*/ 0 w 4500964"/>
                <a:gd name="connsiteY4" fmla="*/ 639934 h 2894479"/>
                <a:gd name="connsiteX0" fmla="*/ 2153973 w 6654937"/>
                <a:gd name="connsiteY0" fmla="*/ 2742132 h 4996677"/>
                <a:gd name="connsiteX1" fmla="*/ 1 w 6654937"/>
                <a:gd name="connsiteY1" fmla="*/ 2 h 4996677"/>
                <a:gd name="connsiteX2" fmla="*/ 3701533 w 6654937"/>
                <a:gd name="connsiteY2" fmla="*/ 2102198 h 4996677"/>
                <a:gd name="connsiteX3" fmla="*/ 6654907 w 6654937"/>
                <a:gd name="connsiteY3" fmla="*/ 4996676 h 4996677"/>
                <a:gd name="connsiteX4" fmla="*/ 2153973 w 6654937"/>
                <a:gd name="connsiteY4" fmla="*/ 2742132 h 4996677"/>
                <a:gd name="connsiteX0" fmla="*/ 1137569 w 5638533"/>
                <a:gd name="connsiteY0" fmla="*/ 1521111 h 3775656"/>
                <a:gd name="connsiteX1" fmla="*/ 0 w 5638533"/>
                <a:gd name="connsiteY1" fmla="*/ -1 h 3775656"/>
                <a:gd name="connsiteX2" fmla="*/ 2685129 w 5638533"/>
                <a:gd name="connsiteY2" fmla="*/ 881177 h 3775656"/>
                <a:gd name="connsiteX3" fmla="*/ 5638503 w 5638533"/>
                <a:gd name="connsiteY3" fmla="*/ 3775655 h 3775656"/>
                <a:gd name="connsiteX4" fmla="*/ 1137569 w 5638533"/>
                <a:gd name="connsiteY4" fmla="*/ 1521111 h 3775656"/>
                <a:gd name="connsiteX0" fmla="*/ 1137569 w 5638500"/>
                <a:gd name="connsiteY0" fmla="*/ 1521111 h 3775656"/>
                <a:gd name="connsiteX1" fmla="*/ 0 w 5638500"/>
                <a:gd name="connsiteY1" fmla="*/ -1 h 3775656"/>
                <a:gd name="connsiteX2" fmla="*/ 5638503 w 5638500"/>
                <a:gd name="connsiteY2" fmla="*/ 3775655 h 3775656"/>
                <a:gd name="connsiteX3" fmla="*/ 1137569 w 5638500"/>
                <a:gd name="connsiteY3" fmla="*/ 1521111 h 3775656"/>
                <a:gd name="connsiteX0" fmla="*/ -2 w 6897702"/>
                <a:gd name="connsiteY0" fmla="*/ 5115973 h 5115971"/>
                <a:gd name="connsiteX1" fmla="*/ 1259202 w 6897702"/>
                <a:gd name="connsiteY1" fmla="*/ -1 h 5115971"/>
                <a:gd name="connsiteX2" fmla="*/ 6897705 w 6897702"/>
                <a:gd name="connsiteY2" fmla="*/ 3775655 h 5115971"/>
                <a:gd name="connsiteX3" fmla="*/ -2 w 6897702"/>
                <a:gd name="connsiteY3" fmla="*/ 5115973 h 51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7702" h="5115971">
                  <a:moveTo>
                    <a:pt x="-2" y="5115973"/>
                  </a:moveTo>
                  <a:lnTo>
                    <a:pt x="1259202" y="-1"/>
                  </a:lnTo>
                  <a:lnTo>
                    <a:pt x="6897705" y="3775655"/>
                  </a:lnTo>
                  <a:lnTo>
                    <a:pt x="-2" y="511597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4" name="Right Triangle 9"/>
            <p:cNvSpPr/>
            <p:nvPr/>
          </p:nvSpPr>
          <p:spPr>
            <a:xfrm rot="327492">
              <a:off x="11517504" y="1473651"/>
              <a:ext cx="488336" cy="50615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4500964"/>
                <a:gd name="connsiteY0" fmla="*/ 639934 h 2894479"/>
                <a:gd name="connsiteX1" fmla="*/ 797731 w 4500964"/>
                <a:gd name="connsiteY1" fmla="*/ 359438 h 2894479"/>
                <a:gd name="connsiteX2" fmla="*/ 1547560 w 4500964"/>
                <a:gd name="connsiteY2" fmla="*/ 0 h 2894479"/>
                <a:gd name="connsiteX3" fmla="*/ 4500934 w 4500964"/>
                <a:gd name="connsiteY3" fmla="*/ 2894478 h 2894479"/>
                <a:gd name="connsiteX4" fmla="*/ 0 w 4500964"/>
                <a:gd name="connsiteY4" fmla="*/ 639934 h 2894479"/>
                <a:gd name="connsiteX0" fmla="*/ 2153973 w 6654937"/>
                <a:gd name="connsiteY0" fmla="*/ 2742132 h 4996677"/>
                <a:gd name="connsiteX1" fmla="*/ 1 w 6654937"/>
                <a:gd name="connsiteY1" fmla="*/ 2 h 4996677"/>
                <a:gd name="connsiteX2" fmla="*/ 3701533 w 6654937"/>
                <a:gd name="connsiteY2" fmla="*/ 2102198 h 4996677"/>
                <a:gd name="connsiteX3" fmla="*/ 6654907 w 6654937"/>
                <a:gd name="connsiteY3" fmla="*/ 4996676 h 4996677"/>
                <a:gd name="connsiteX4" fmla="*/ 2153973 w 6654937"/>
                <a:gd name="connsiteY4" fmla="*/ 2742132 h 4996677"/>
                <a:gd name="connsiteX0" fmla="*/ 1137569 w 5638533"/>
                <a:gd name="connsiteY0" fmla="*/ 1521111 h 3775656"/>
                <a:gd name="connsiteX1" fmla="*/ 0 w 5638533"/>
                <a:gd name="connsiteY1" fmla="*/ -1 h 3775656"/>
                <a:gd name="connsiteX2" fmla="*/ 2685129 w 5638533"/>
                <a:gd name="connsiteY2" fmla="*/ 881177 h 3775656"/>
                <a:gd name="connsiteX3" fmla="*/ 5638503 w 5638533"/>
                <a:gd name="connsiteY3" fmla="*/ 3775655 h 3775656"/>
                <a:gd name="connsiteX4" fmla="*/ 1137569 w 5638533"/>
                <a:gd name="connsiteY4" fmla="*/ 1521111 h 3775656"/>
                <a:gd name="connsiteX0" fmla="*/ 1137569 w 5638500"/>
                <a:gd name="connsiteY0" fmla="*/ 1521111 h 3775656"/>
                <a:gd name="connsiteX1" fmla="*/ 0 w 5638500"/>
                <a:gd name="connsiteY1" fmla="*/ -1 h 3775656"/>
                <a:gd name="connsiteX2" fmla="*/ 5638503 w 5638500"/>
                <a:gd name="connsiteY2" fmla="*/ 3775655 h 3775656"/>
                <a:gd name="connsiteX3" fmla="*/ 1137569 w 5638500"/>
                <a:gd name="connsiteY3" fmla="*/ 1521111 h 3775656"/>
                <a:gd name="connsiteX0" fmla="*/ -2 w 6897702"/>
                <a:gd name="connsiteY0" fmla="*/ 5115973 h 5115971"/>
                <a:gd name="connsiteX1" fmla="*/ 1259202 w 6897702"/>
                <a:gd name="connsiteY1" fmla="*/ -1 h 5115971"/>
                <a:gd name="connsiteX2" fmla="*/ 6897705 w 6897702"/>
                <a:gd name="connsiteY2" fmla="*/ 3775655 h 5115971"/>
                <a:gd name="connsiteX3" fmla="*/ -2 w 6897702"/>
                <a:gd name="connsiteY3" fmla="*/ 5115973 h 51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7702" h="5115971">
                  <a:moveTo>
                    <a:pt x="-2" y="5115973"/>
                  </a:moveTo>
                  <a:lnTo>
                    <a:pt x="1259202" y="-1"/>
                  </a:lnTo>
                  <a:lnTo>
                    <a:pt x="6897705" y="3775655"/>
                  </a:lnTo>
                  <a:lnTo>
                    <a:pt x="-2" y="511597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5" name="Right Triangle 9"/>
            <p:cNvSpPr/>
            <p:nvPr/>
          </p:nvSpPr>
          <p:spPr>
            <a:xfrm rot="16736933">
              <a:off x="7411949" y="4975283"/>
              <a:ext cx="418683" cy="138165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4500964"/>
                <a:gd name="connsiteY0" fmla="*/ 639934 h 2894479"/>
                <a:gd name="connsiteX1" fmla="*/ 1547560 w 4500964"/>
                <a:gd name="connsiteY1" fmla="*/ 0 h 2894479"/>
                <a:gd name="connsiteX2" fmla="*/ 4500934 w 4500964"/>
                <a:gd name="connsiteY2" fmla="*/ 2894478 h 2894479"/>
                <a:gd name="connsiteX3" fmla="*/ 0 w 4500964"/>
                <a:gd name="connsiteY3" fmla="*/ 639934 h 2894479"/>
                <a:gd name="connsiteX0" fmla="*/ 0 w 6241002"/>
                <a:gd name="connsiteY0" fmla="*/ 4942577 h 7197122"/>
                <a:gd name="connsiteX1" fmla="*/ 6241005 w 6241002"/>
                <a:gd name="connsiteY1" fmla="*/ 2 h 7197122"/>
                <a:gd name="connsiteX2" fmla="*/ 4500934 w 6241002"/>
                <a:gd name="connsiteY2" fmla="*/ 7197121 h 7197122"/>
                <a:gd name="connsiteX3" fmla="*/ 0 w 6241002"/>
                <a:gd name="connsiteY3" fmla="*/ 4942577 h 7197122"/>
                <a:gd name="connsiteX0" fmla="*/ 0 w 6241002"/>
                <a:gd name="connsiteY0" fmla="*/ 4942577 h 7197122"/>
                <a:gd name="connsiteX1" fmla="*/ 2819951 w 6241002"/>
                <a:gd name="connsiteY1" fmla="*/ 2743592 h 7197122"/>
                <a:gd name="connsiteX2" fmla="*/ 6241005 w 6241002"/>
                <a:gd name="connsiteY2" fmla="*/ 2 h 7197122"/>
                <a:gd name="connsiteX3" fmla="*/ 4500934 w 6241002"/>
                <a:gd name="connsiteY3" fmla="*/ 7197121 h 7197122"/>
                <a:gd name="connsiteX4" fmla="*/ 0 w 6241002"/>
                <a:gd name="connsiteY4" fmla="*/ 4942577 h 7197122"/>
                <a:gd name="connsiteX0" fmla="*/ 0 w 6241002"/>
                <a:gd name="connsiteY0" fmla="*/ 5778721 h 8033266"/>
                <a:gd name="connsiteX1" fmla="*/ 431963 w 6241002"/>
                <a:gd name="connsiteY1" fmla="*/ 1 h 8033266"/>
                <a:gd name="connsiteX2" fmla="*/ 6241005 w 6241002"/>
                <a:gd name="connsiteY2" fmla="*/ 836146 h 8033266"/>
                <a:gd name="connsiteX3" fmla="*/ 4500934 w 6241002"/>
                <a:gd name="connsiteY3" fmla="*/ 8033265 h 8033266"/>
                <a:gd name="connsiteX4" fmla="*/ 0 w 6241002"/>
                <a:gd name="connsiteY4" fmla="*/ 5778721 h 8033266"/>
                <a:gd name="connsiteX0" fmla="*/ 1445726 w 5809037"/>
                <a:gd name="connsiteY0" fmla="*/ 7963719 h 8033266"/>
                <a:gd name="connsiteX1" fmla="*/ -2 w 5809037"/>
                <a:gd name="connsiteY1" fmla="*/ 1 h 8033266"/>
                <a:gd name="connsiteX2" fmla="*/ 5809040 w 5809037"/>
                <a:gd name="connsiteY2" fmla="*/ 836146 h 8033266"/>
                <a:gd name="connsiteX3" fmla="*/ 4068969 w 5809037"/>
                <a:gd name="connsiteY3" fmla="*/ 8033265 h 8033266"/>
                <a:gd name="connsiteX4" fmla="*/ 1445726 w 5809037"/>
                <a:gd name="connsiteY4" fmla="*/ 7963719 h 8033266"/>
                <a:gd name="connsiteX0" fmla="*/ 2105842 w 5809037"/>
                <a:gd name="connsiteY0" fmla="*/ 10752502 h 10752508"/>
                <a:gd name="connsiteX1" fmla="*/ -2 w 5809037"/>
                <a:gd name="connsiteY1" fmla="*/ 1 h 10752508"/>
                <a:gd name="connsiteX2" fmla="*/ 5809040 w 5809037"/>
                <a:gd name="connsiteY2" fmla="*/ 836146 h 10752508"/>
                <a:gd name="connsiteX3" fmla="*/ 4068969 w 5809037"/>
                <a:gd name="connsiteY3" fmla="*/ 8033265 h 10752508"/>
                <a:gd name="connsiteX4" fmla="*/ 2105842 w 5809037"/>
                <a:gd name="connsiteY4" fmla="*/ 10752502 h 1075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9037" h="10752508">
                  <a:moveTo>
                    <a:pt x="2105842" y="10752502"/>
                  </a:moveTo>
                  <a:lnTo>
                    <a:pt x="-2" y="1"/>
                  </a:lnTo>
                  <a:lnTo>
                    <a:pt x="5809040" y="836146"/>
                  </a:lnTo>
                  <a:cubicBezTo>
                    <a:pt x="5797818" y="837209"/>
                    <a:pt x="4080191" y="8032202"/>
                    <a:pt x="4068969" y="8033265"/>
                  </a:cubicBezTo>
                  <a:lnTo>
                    <a:pt x="2105842" y="10752502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6" name="Right Triangle 9"/>
            <p:cNvSpPr/>
            <p:nvPr/>
          </p:nvSpPr>
          <p:spPr>
            <a:xfrm rot="600095">
              <a:off x="8069644" y="2670752"/>
              <a:ext cx="299550" cy="401594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560" h="1484650">
                  <a:moveTo>
                    <a:pt x="0" y="639934"/>
                  </a:moveTo>
                  <a:lnTo>
                    <a:pt x="1547560" y="0"/>
                  </a:lnTo>
                  <a:cubicBezTo>
                    <a:pt x="1536338" y="1063"/>
                    <a:pt x="666927" y="1483587"/>
                    <a:pt x="655705" y="1484650"/>
                  </a:cubicBezTo>
                  <a:lnTo>
                    <a:pt x="0" y="639934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FF3399"/>
                </a:solidFill>
              </a:endParaRPr>
            </a:p>
          </p:txBody>
        </p:sp>
        <p:sp>
          <p:nvSpPr>
            <p:cNvPr id="57" name="Right Triangle 9"/>
            <p:cNvSpPr/>
            <p:nvPr/>
          </p:nvSpPr>
          <p:spPr>
            <a:xfrm rot="12348646">
              <a:off x="7741651" y="3401126"/>
              <a:ext cx="889381" cy="487796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2770689"/>
                <a:gd name="connsiteY0" fmla="*/ 639934 h 1470262"/>
                <a:gd name="connsiteX1" fmla="*/ 1547560 w 2770689"/>
                <a:gd name="connsiteY1" fmla="*/ 0 h 1470262"/>
                <a:gd name="connsiteX2" fmla="*/ 2770614 w 2770689"/>
                <a:gd name="connsiteY2" fmla="*/ 1470262 h 1470262"/>
                <a:gd name="connsiteX3" fmla="*/ 0 w 2770689"/>
                <a:gd name="connsiteY3" fmla="*/ 639934 h 1470262"/>
                <a:gd name="connsiteX0" fmla="*/ 0 w 2739323"/>
                <a:gd name="connsiteY0" fmla="*/ 639934 h 1469233"/>
                <a:gd name="connsiteX1" fmla="*/ 1547560 w 2739323"/>
                <a:gd name="connsiteY1" fmla="*/ 0 h 1469233"/>
                <a:gd name="connsiteX2" fmla="*/ 2739246 w 2739323"/>
                <a:gd name="connsiteY2" fmla="*/ 1469233 h 1469233"/>
                <a:gd name="connsiteX3" fmla="*/ 0 w 2739323"/>
                <a:gd name="connsiteY3" fmla="*/ 639934 h 1469233"/>
                <a:gd name="connsiteX0" fmla="*/ 0 w 1854568"/>
                <a:gd name="connsiteY0" fmla="*/ 632311 h 1469233"/>
                <a:gd name="connsiteX1" fmla="*/ 662805 w 1854568"/>
                <a:gd name="connsiteY1" fmla="*/ 0 h 1469233"/>
                <a:gd name="connsiteX2" fmla="*/ 1854491 w 1854568"/>
                <a:gd name="connsiteY2" fmla="*/ 1469233 h 1469233"/>
                <a:gd name="connsiteX3" fmla="*/ 0 w 1854568"/>
                <a:gd name="connsiteY3" fmla="*/ 632311 h 1469233"/>
                <a:gd name="connsiteX0" fmla="*/ 0 w 2115288"/>
                <a:gd name="connsiteY0" fmla="*/ 602826 h 1469233"/>
                <a:gd name="connsiteX1" fmla="*/ 923525 w 2115288"/>
                <a:gd name="connsiteY1" fmla="*/ 0 h 1469233"/>
                <a:gd name="connsiteX2" fmla="*/ 2115211 w 2115288"/>
                <a:gd name="connsiteY2" fmla="*/ 1469233 h 1469233"/>
                <a:gd name="connsiteX3" fmla="*/ 0 w 2115288"/>
                <a:gd name="connsiteY3" fmla="*/ 602826 h 1469233"/>
                <a:gd name="connsiteX0" fmla="*/ 0 w 2115270"/>
                <a:gd name="connsiteY0" fmla="*/ 431671 h 1298078"/>
                <a:gd name="connsiteX1" fmla="*/ 556784 w 2115270"/>
                <a:gd name="connsiteY1" fmla="*/ 0 h 1298078"/>
                <a:gd name="connsiteX2" fmla="*/ 2115211 w 2115270"/>
                <a:gd name="connsiteY2" fmla="*/ 1298078 h 1298078"/>
                <a:gd name="connsiteX3" fmla="*/ 0 w 2115270"/>
                <a:gd name="connsiteY3" fmla="*/ 431671 h 1298078"/>
                <a:gd name="connsiteX0" fmla="*/ 0 w 2130439"/>
                <a:gd name="connsiteY0" fmla="*/ 431671 h 1314277"/>
                <a:gd name="connsiteX1" fmla="*/ 556784 w 2130439"/>
                <a:gd name="connsiteY1" fmla="*/ 0 h 1314277"/>
                <a:gd name="connsiteX2" fmla="*/ 2130381 w 2130439"/>
                <a:gd name="connsiteY2" fmla="*/ 1314277 h 1314277"/>
                <a:gd name="connsiteX3" fmla="*/ 0 w 2130439"/>
                <a:gd name="connsiteY3" fmla="*/ 431671 h 1314277"/>
                <a:gd name="connsiteX0" fmla="*/ 0 w 2130437"/>
                <a:gd name="connsiteY0" fmla="*/ 365592 h 1248198"/>
                <a:gd name="connsiteX1" fmla="*/ 497046 w 2130437"/>
                <a:gd name="connsiteY1" fmla="*/ 0 h 1248198"/>
                <a:gd name="connsiteX2" fmla="*/ 2130381 w 2130437"/>
                <a:gd name="connsiteY2" fmla="*/ 1248198 h 1248198"/>
                <a:gd name="connsiteX3" fmla="*/ 0 w 2130437"/>
                <a:gd name="connsiteY3" fmla="*/ 365592 h 1248198"/>
                <a:gd name="connsiteX0" fmla="*/ 0 w 2259597"/>
                <a:gd name="connsiteY0" fmla="*/ 314252 h 1248198"/>
                <a:gd name="connsiteX1" fmla="*/ 626206 w 2259597"/>
                <a:gd name="connsiteY1" fmla="*/ 0 h 1248198"/>
                <a:gd name="connsiteX2" fmla="*/ 2259541 w 2259597"/>
                <a:gd name="connsiteY2" fmla="*/ 1248198 h 1248198"/>
                <a:gd name="connsiteX3" fmla="*/ 0 w 2259597"/>
                <a:gd name="connsiteY3" fmla="*/ 314252 h 1248198"/>
                <a:gd name="connsiteX0" fmla="*/ 0 w 2275796"/>
                <a:gd name="connsiteY0" fmla="*/ 329421 h 1248198"/>
                <a:gd name="connsiteX1" fmla="*/ 642405 w 2275796"/>
                <a:gd name="connsiteY1" fmla="*/ 0 h 1248198"/>
                <a:gd name="connsiteX2" fmla="*/ 2275740 w 2275796"/>
                <a:gd name="connsiteY2" fmla="*/ 1248198 h 1248198"/>
                <a:gd name="connsiteX3" fmla="*/ 0 w 2275796"/>
                <a:gd name="connsiteY3" fmla="*/ 329421 h 12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796" h="1248198">
                  <a:moveTo>
                    <a:pt x="0" y="329421"/>
                  </a:moveTo>
                  <a:lnTo>
                    <a:pt x="642405" y="0"/>
                  </a:lnTo>
                  <a:cubicBezTo>
                    <a:pt x="631183" y="1063"/>
                    <a:pt x="2286962" y="1247135"/>
                    <a:pt x="2275740" y="1248198"/>
                  </a:cubicBezTo>
                  <a:lnTo>
                    <a:pt x="0" y="32942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prstClr val="white"/>
                </a:solidFill>
              </a:endParaRPr>
            </a:p>
          </p:txBody>
        </p:sp>
        <p:sp>
          <p:nvSpPr>
            <p:cNvPr id="58" name="Right Triangle 9"/>
            <p:cNvSpPr/>
            <p:nvPr/>
          </p:nvSpPr>
          <p:spPr>
            <a:xfrm rot="16826751">
              <a:off x="11597326" y="3072687"/>
              <a:ext cx="2229609" cy="1093867"/>
            </a:xfrm>
            <a:custGeom>
              <a:avLst/>
              <a:gdLst>
                <a:gd name="connsiteX0" fmla="*/ 0 w 2789556"/>
                <a:gd name="connsiteY0" fmla="*/ 2790282 h 2790282"/>
                <a:gd name="connsiteX1" fmla="*/ 0 w 2789556"/>
                <a:gd name="connsiteY1" fmla="*/ 0 h 2790282"/>
                <a:gd name="connsiteX2" fmla="*/ 2789556 w 2789556"/>
                <a:gd name="connsiteY2" fmla="*/ 2790282 h 2790282"/>
                <a:gd name="connsiteX3" fmla="*/ 0 w 2789556"/>
                <a:gd name="connsiteY3" fmla="*/ 2790282 h 2790282"/>
                <a:gd name="connsiteX0" fmla="*/ 195422 w 2984978"/>
                <a:gd name="connsiteY0" fmla="*/ 4310485 h 4310485"/>
                <a:gd name="connsiteX1" fmla="*/ 0 w 2984978"/>
                <a:gd name="connsiteY1" fmla="*/ 0 h 4310485"/>
                <a:gd name="connsiteX2" fmla="*/ 2984978 w 2984978"/>
                <a:gd name="connsiteY2" fmla="*/ 4310485 h 4310485"/>
                <a:gd name="connsiteX3" fmla="*/ 195422 w 2984978"/>
                <a:gd name="connsiteY3" fmla="*/ 4310485 h 4310485"/>
                <a:gd name="connsiteX0" fmla="*/ 195422 w 1972521"/>
                <a:gd name="connsiteY0" fmla="*/ 4310485 h 5533972"/>
                <a:gd name="connsiteX1" fmla="*/ 0 w 1972521"/>
                <a:gd name="connsiteY1" fmla="*/ 0 h 5533972"/>
                <a:gd name="connsiteX2" fmla="*/ 1972521 w 1972521"/>
                <a:gd name="connsiteY2" fmla="*/ 5533972 h 5533972"/>
                <a:gd name="connsiteX3" fmla="*/ 195422 w 1972521"/>
                <a:gd name="connsiteY3" fmla="*/ 4310485 h 5533972"/>
                <a:gd name="connsiteX0" fmla="*/ 0 w 1833461"/>
                <a:gd name="connsiteY0" fmla="*/ 2547402 h 3770889"/>
                <a:gd name="connsiteX1" fmla="*/ 1833461 w 1833461"/>
                <a:gd name="connsiteY1" fmla="*/ 0 h 3770889"/>
                <a:gd name="connsiteX2" fmla="*/ 1777099 w 1833461"/>
                <a:gd name="connsiteY2" fmla="*/ 3770889 h 3770889"/>
                <a:gd name="connsiteX3" fmla="*/ 0 w 1833461"/>
                <a:gd name="connsiteY3" fmla="*/ 2547402 h 3770889"/>
                <a:gd name="connsiteX0" fmla="*/ 0 w 1912538"/>
                <a:gd name="connsiteY0" fmla="*/ 1788383 h 3011870"/>
                <a:gd name="connsiteX1" fmla="*/ 1912538 w 1912538"/>
                <a:gd name="connsiteY1" fmla="*/ 0 h 3011870"/>
                <a:gd name="connsiteX2" fmla="*/ 1777099 w 1912538"/>
                <a:gd name="connsiteY2" fmla="*/ 3011870 h 3011870"/>
                <a:gd name="connsiteX3" fmla="*/ 0 w 1912538"/>
                <a:gd name="connsiteY3" fmla="*/ 1788383 h 3011870"/>
                <a:gd name="connsiteX0" fmla="*/ 0 w 2853253"/>
                <a:gd name="connsiteY0" fmla="*/ 0 h 1223487"/>
                <a:gd name="connsiteX1" fmla="*/ 2853253 w 2853253"/>
                <a:gd name="connsiteY1" fmla="*/ 456957 h 1223487"/>
                <a:gd name="connsiteX2" fmla="*/ 1777099 w 2853253"/>
                <a:gd name="connsiteY2" fmla="*/ 1223487 h 1223487"/>
                <a:gd name="connsiteX3" fmla="*/ 0 w 2853253"/>
                <a:gd name="connsiteY3" fmla="*/ 0 h 1223487"/>
                <a:gd name="connsiteX0" fmla="*/ 81179 w 1076154"/>
                <a:gd name="connsiteY0" fmla="*/ 0 h 2846533"/>
                <a:gd name="connsiteX1" fmla="*/ 1076154 w 1076154"/>
                <a:gd name="connsiteY1" fmla="*/ 2080003 h 2846533"/>
                <a:gd name="connsiteX2" fmla="*/ 0 w 1076154"/>
                <a:gd name="connsiteY2" fmla="*/ 2846533 h 2846533"/>
                <a:gd name="connsiteX3" fmla="*/ 81179 w 1076154"/>
                <a:gd name="connsiteY3" fmla="*/ 0 h 2846533"/>
                <a:gd name="connsiteX0" fmla="*/ 1406101 w 2401076"/>
                <a:gd name="connsiteY0" fmla="*/ 0 h 2080003"/>
                <a:gd name="connsiteX1" fmla="*/ 2401076 w 2401076"/>
                <a:gd name="connsiteY1" fmla="*/ 2080003 h 2080003"/>
                <a:gd name="connsiteX2" fmla="*/ 0 w 2401076"/>
                <a:gd name="connsiteY2" fmla="*/ 1005574 h 2080003"/>
                <a:gd name="connsiteX3" fmla="*/ 1406101 w 2401076"/>
                <a:gd name="connsiteY3" fmla="*/ 0 h 2080003"/>
                <a:gd name="connsiteX0" fmla="*/ 1406101 w 1406101"/>
                <a:gd name="connsiteY0" fmla="*/ 0 h 2844760"/>
                <a:gd name="connsiteX1" fmla="*/ 1329487 w 1406101"/>
                <a:gd name="connsiteY1" fmla="*/ 2844760 h 2844760"/>
                <a:gd name="connsiteX2" fmla="*/ 0 w 1406101"/>
                <a:gd name="connsiteY2" fmla="*/ 1005574 h 2844760"/>
                <a:gd name="connsiteX3" fmla="*/ 1406101 w 1406101"/>
                <a:gd name="connsiteY3" fmla="*/ 0 h 2844760"/>
                <a:gd name="connsiteX0" fmla="*/ 1406101 w 1617751"/>
                <a:gd name="connsiteY0" fmla="*/ 0 h 2956085"/>
                <a:gd name="connsiteX1" fmla="*/ 1617751 w 1617751"/>
                <a:gd name="connsiteY1" fmla="*/ 2956085 h 2956085"/>
                <a:gd name="connsiteX2" fmla="*/ 0 w 1617751"/>
                <a:gd name="connsiteY2" fmla="*/ 1005574 h 2956085"/>
                <a:gd name="connsiteX3" fmla="*/ 1406101 w 1617751"/>
                <a:gd name="connsiteY3" fmla="*/ 0 h 2956085"/>
                <a:gd name="connsiteX0" fmla="*/ 2672354 w 2672354"/>
                <a:gd name="connsiteY0" fmla="*/ 1012334 h 1950511"/>
                <a:gd name="connsiteX1" fmla="*/ 1617751 w 2672354"/>
                <a:gd name="connsiteY1" fmla="*/ 1950511 h 1950511"/>
                <a:gd name="connsiteX2" fmla="*/ 0 w 2672354"/>
                <a:gd name="connsiteY2" fmla="*/ 0 h 1950511"/>
                <a:gd name="connsiteX3" fmla="*/ 2672354 w 2672354"/>
                <a:gd name="connsiteY3" fmla="*/ 1012334 h 1950511"/>
                <a:gd name="connsiteX0" fmla="*/ 1254863 w 1617751"/>
                <a:gd name="connsiteY0" fmla="*/ 0 h 2586559"/>
                <a:gd name="connsiteX1" fmla="*/ 1617751 w 1617751"/>
                <a:gd name="connsiteY1" fmla="*/ 2586559 h 2586559"/>
                <a:gd name="connsiteX2" fmla="*/ 0 w 1617751"/>
                <a:gd name="connsiteY2" fmla="*/ 636048 h 2586559"/>
                <a:gd name="connsiteX3" fmla="*/ 1254863 w 1617751"/>
                <a:gd name="connsiteY3" fmla="*/ 0 h 2586559"/>
                <a:gd name="connsiteX0" fmla="*/ 785555 w 1617751"/>
                <a:gd name="connsiteY0" fmla="*/ 0 h 2534640"/>
                <a:gd name="connsiteX1" fmla="*/ 1617751 w 1617751"/>
                <a:gd name="connsiteY1" fmla="*/ 2534640 h 2534640"/>
                <a:gd name="connsiteX2" fmla="*/ 0 w 1617751"/>
                <a:gd name="connsiteY2" fmla="*/ 584129 h 2534640"/>
                <a:gd name="connsiteX3" fmla="*/ 785555 w 1617751"/>
                <a:gd name="connsiteY3" fmla="*/ 0 h 2534640"/>
                <a:gd name="connsiteX0" fmla="*/ 785555 w 1937061"/>
                <a:gd name="connsiteY0" fmla="*/ 0 h 1543624"/>
                <a:gd name="connsiteX1" fmla="*/ 1937061 w 1937061"/>
                <a:gd name="connsiteY1" fmla="*/ 1543624 h 1543624"/>
                <a:gd name="connsiteX2" fmla="*/ 0 w 1937061"/>
                <a:gd name="connsiteY2" fmla="*/ 584129 h 1543624"/>
                <a:gd name="connsiteX3" fmla="*/ 785555 w 1937061"/>
                <a:gd name="connsiteY3" fmla="*/ 0 h 1543624"/>
                <a:gd name="connsiteX0" fmla="*/ 939429 w 2090935"/>
                <a:gd name="connsiteY0" fmla="*/ 0 h 1543624"/>
                <a:gd name="connsiteX1" fmla="*/ 2090935 w 2090935"/>
                <a:gd name="connsiteY1" fmla="*/ 1543624 h 1543624"/>
                <a:gd name="connsiteX2" fmla="*/ 0 w 2090935"/>
                <a:gd name="connsiteY2" fmla="*/ 696162 h 1543624"/>
                <a:gd name="connsiteX3" fmla="*/ 939429 w 2090935"/>
                <a:gd name="connsiteY3" fmla="*/ 0 h 1543624"/>
                <a:gd name="connsiteX0" fmla="*/ 1400810 w 2552316"/>
                <a:gd name="connsiteY0" fmla="*/ 0 h 1543624"/>
                <a:gd name="connsiteX1" fmla="*/ 2552316 w 2552316"/>
                <a:gd name="connsiteY1" fmla="*/ 1543624 h 1543624"/>
                <a:gd name="connsiteX2" fmla="*/ 0 w 2552316"/>
                <a:gd name="connsiteY2" fmla="*/ 1027386 h 1543624"/>
                <a:gd name="connsiteX3" fmla="*/ 1400810 w 2552316"/>
                <a:gd name="connsiteY3" fmla="*/ 0 h 1543624"/>
                <a:gd name="connsiteX0" fmla="*/ 1400810 w 2552316"/>
                <a:gd name="connsiteY0" fmla="*/ 0 h 1998942"/>
                <a:gd name="connsiteX1" fmla="*/ 2552316 w 2552316"/>
                <a:gd name="connsiteY1" fmla="*/ 1543624 h 1998942"/>
                <a:gd name="connsiteX2" fmla="*/ 797154 w 2552316"/>
                <a:gd name="connsiteY2" fmla="*/ 1998942 h 1998942"/>
                <a:gd name="connsiteX3" fmla="*/ 0 w 2552316"/>
                <a:gd name="connsiteY3" fmla="*/ 1027386 h 1998942"/>
                <a:gd name="connsiteX4" fmla="*/ 1400810 w 2552316"/>
                <a:gd name="connsiteY4" fmla="*/ 0 h 1998942"/>
                <a:gd name="connsiteX0" fmla="*/ 1400810 w 2552316"/>
                <a:gd name="connsiteY0" fmla="*/ 0 h 1996819"/>
                <a:gd name="connsiteX1" fmla="*/ 2552316 w 2552316"/>
                <a:gd name="connsiteY1" fmla="*/ 1543624 h 1996819"/>
                <a:gd name="connsiteX2" fmla="*/ 760612 w 2552316"/>
                <a:gd name="connsiteY2" fmla="*/ 1996819 h 1996819"/>
                <a:gd name="connsiteX3" fmla="*/ 0 w 2552316"/>
                <a:gd name="connsiteY3" fmla="*/ 1027386 h 1996819"/>
                <a:gd name="connsiteX4" fmla="*/ 1400810 w 2552316"/>
                <a:gd name="connsiteY4" fmla="*/ 0 h 1996819"/>
                <a:gd name="connsiteX0" fmla="*/ 1400810 w 2552316"/>
                <a:gd name="connsiteY0" fmla="*/ 0 h 1987392"/>
                <a:gd name="connsiteX1" fmla="*/ 2552316 w 2552316"/>
                <a:gd name="connsiteY1" fmla="*/ 1543624 h 1987392"/>
                <a:gd name="connsiteX2" fmla="*/ 858215 w 2552316"/>
                <a:gd name="connsiteY2" fmla="*/ 1987392 h 1987392"/>
                <a:gd name="connsiteX3" fmla="*/ 0 w 2552316"/>
                <a:gd name="connsiteY3" fmla="*/ 1027386 h 1987392"/>
                <a:gd name="connsiteX4" fmla="*/ 1400810 w 2552316"/>
                <a:gd name="connsiteY4" fmla="*/ 0 h 1987392"/>
                <a:gd name="connsiteX0" fmla="*/ 1343253 w 2552316"/>
                <a:gd name="connsiteY0" fmla="*/ 14903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4" fmla="*/ 1343253 w 2552316"/>
                <a:gd name="connsiteY4" fmla="*/ 149030 h 960006"/>
                <a:gd name="connsiteX0" fmla="*/ 0 w 2552316"/>
                <a:gd name="connsiteY0" fmla="*/ 0 h 960006"/>
                <a:gd name="connsiteX1" fmla="*/ 2552316 w 2552316"/>
                <a:gd name="connsiteY1" fmla="*/ 516238 h 960006"/>
                <a:gd name="connsiteX2" fmla="*/ 858215 w 2552316"/>
                <a:gd name="connsiteY2" fmla="*/ 960006 h 960006"/>
                <a:gd name="connsiteX3" fmla="*/ 0 w 2552316"/>
                <a:gd name="connsiteY3" fmla="*/ 0 h 960006"/>
                <a:gd name="connsiteX0" fmla="*/ 0 w 2589090"/>
                <a:gd name="connsiteY0" fmla="*/ 0 h 1106646"/>
                <a:gd name="connsiteX1" fmla="*/ 2589090 w 2589090"/>
                <a:gd name="connsiteY1" fmla="*/ 662878 h 1106646"/>
                <a:gd name="connsiteX2" fmla="*/ 894989 w 2589090"/>
                <a:gd name="connsiteY2" fmla="*/ 1106646 h 1106646"/>
                <a:gd name="connsiteX3" fmla="*/ 0 w 2589090"/>
                <a:gd name="connsiteY3" fmla="*/ 0 h 1106646"/>
                <a:gd name="connsiteX0" fmla="*/ 0 w 1786844"/>
                <a:gd name="connsiteY0" fmla="*/ 378004 h 1484650"/>
                <a:gd name="connsiteX1" fmla="*/ 1786844 w 1786844"/>
                <a:gd name="connsiteY1" fmla="*/ 0 h 1484650"/>
                <a:gd name="connsiteX2" fmla="*/ 894989 w 1786844"/>
                <a:gd name="connsiteY2" fmla="*/ 1484650 h 1484650"/>
                <a:gd name="connsiteX3" fmla="*/ 0 w 1786844"/>
                <a:gd name="connsiteY3" fmla="*/ 378004 h 1484650"/>
                <a:gd name="connsiteX0" fmla="*/ 0 w 1547560"/>
                <a:gd name="connsiteY0" fmla="*/ 639934 h 1484650"/>
                <a:gd name="connsiteX1" fmla="*/ 1547560 w 1547560"/>
                <a:gd name="connsiteY1" fmla="*/ 0 h 1484650"/>
                <a:gd name="connsiteX2" fmla="*/ 655705 w 1547560"/>
                <a:gd name="connsiteY2" fmla="*/ 1484650 h 1484650"/>
                <a:gd name="connsiteX3" fmla="*/ 0 w 1547560"/>
                <a:gd name="connsiteY3" fmla="*/ 639934 h 1484650"/>
                <a:gd name="connsiteX0" fmla="*/ 0 w 1943642"/>
                <a:gd name="connsiteY0" fmla="*/ 639934 h 3456308"/>
                <a:gd name="connsiteX1" fmla="*/ 1547560 w 1943642"/>
                <a:gd name="connsiteY1" fmla="*/ 0 h 3456308"/>
                <a:gd name="connsiteX2" fmla="*/ 1943421 w 1943642"/>
                <a:gd name="connsiteY2" fmla="*/ 3456308 h 3456308"/>
                <a:gd name="connsiteX3" fmla="*/ 0 w 1943642"/>
                <a:gd name="connsiteY3" fmla="*/ 639934 h 3456308"/>
                <a:gd name="connsiteX0" fmla="*/ 0 w 2076248"/>
                <a:gd name="connsiteY0" fmla="*/ 1029907 h 3846281"/>
                <a:gd name="connsiteX1" fmla="*/ 2076248 w 2076248"/>
                <a:gd name="connsiteY1" fmla="*/ 0 h 3846281"/>
                <a:gd name="connsiteX2" fmla="*/ 1943421 w 2076248"/>
                <a:gd name="connsiteY2" fmla="*/ 3846281 h 3846281"/>
                <a:gd name="connsiteX3" fmla="*/ 0 w 2076248"/>
                <a:gd name="connsiteY3" fmla="*/ 1029907 h 3846281"/>
                <a:gd name="connsiteX0" fmla="*/ 0 w 3740213"/>
                <a:gd name="connsiteY0" fmla="*/ 1029907 h 3726794"/>
                <a:gd name="connsiteX1" fmla="*/ 2076248 w 3740213"/>
                <a:gd name="connsiteY1" fmla="*/ 0 h 3726794"/>
                <a:gd name="connsiteX2" fmla="*/ 3740157 w 3740213"/>
                <a:gd name="connsiteY2" fmla="*/ 3726795 h 3726794"/>
                <a:gd name="connsiteX3" fmla="*/ 0 w 3740213"/>
                <a:gd name="connsiteY3" fmla="*/ 1029907 h 3726794"/>
                <a:gd name="connsiteX0" fmla="*/ -1 w 2915950"/>
                <a:gd name="connsiteY0" fmla="*/ 2368921 h 3726796"/>
                <a:gd name="connsiteX1" fmla="*/ 1251985 w 2915950"/>
                <a:gd name="connsiteY1" fmla="*/ 0 h 3726796"/>
                <a:gd name="connsiteX2" fmla="*/ 2915894 w 2915950"/>
                <a:gd name="connsiteY2" fmla="*/ 3726795 h 3726796"/>
                <a:gd name="connsiteX3" fmla="*/ -1 w 2915950"/>
                <a:gd name="connsiteY3" fmla="*/ 2368921 h 3726796"/>
                <a:gd name="connsiteX0" fmla="*/ -1 w 2915940"/>
                <a:gd name="connsiteY0" fmla="*/ 1471352 h 2829225"/>
                <a:gd name="connsiteX1" fmla="*/ 931826 w 2915940"/>
                <a:gd name="connsiteY1" fmla="*/ -1 h 2829225"/>
                <a:gd name="connsiteX2" fmla="*/ 2915894 w 2915940"/>
                <a:gd name="connsiteY2" fmla="*/ 2829226 h 2829225"/>
                <a:gd name="connsiteX3" fmla="*/ -1 w 2915940"/>
                <a:gd name="connsiteY3" fmla="*/ 1471352 h 2829225"/>
                <a:gd name="connsiteX0" fmla="*/ -1 w 3098034"/>
                <a:gd name="connsiteY0" fmla="*/ 1427523 h 2829229"/>
                <a:gd name="connsiteX1" fmla="*/ 1113920 w 3098034"/>
                <a:gd name="connsiteY1" fmla="*/ 1 h 2829229"/>
                <a:gd name="connsiteX2" fmla="*/ 3097988 w 3098034"/>
                <a:gd name="connsiteY2" fmla="*/ 2829228 h 2829229"/>
                <a:gd name="connsiteX3" fmla="*/ -1 w 3098034"/>
                <a:gd name="connsiteY3" fmla="*/ 1427523 h 2829229"/>
                <a:gd name="connsiteX0" fmla="*/ -1 w 3306595"/>
                <a:gd name="connsiteY0" fmla="*/ 1427521 h 3018388"/>
                <a:gd name="connsiteX1" fmla="*/ 1113920 w 3306595"/>
                <a:gd name="connsiteY1" fmla="*/ -1 h 3018388"/>
                <a:gd name="connsiteX2" fmla="*/ 3306553 w 3306595"/>
                <a:gd name="connsiteY2" fmla="*/ 3018387 h 3018388"/>
                <a:gd name="connsiteX3" fmla="*/ -1 w 3306595"/>
                <a:gd name="connsiteY3" fmla="*/ 1427521 h 3018388"/>
                <a:gd name="connsiteX0" fmla="*/ -1 w 3306595"/>
                <a:gd name="connsiteY0" fmla="*/ 1432874 h 3023739"/>
                <a:gd name="connsiteX1" fmla="*/ 1035563 w 3306595"/>
                <a:gd name="connsiteY1" fmla="*/ 0 h 3023739"/>
                <a:gd name="connsiteX2" fmla="*/ 3306553 w 3306595"/>
                <a:gd name="connsiteY2" fmla="*/ 3023740 h 3023739"/>
                <a:gd name="connsiteX3" fmla="*/ -1 w 3306595"/>
                <a:gd name="connsiteY3" fmla="*/ 1432874 h 3023739"/>
                <a:gd name="connsiteX0" fmla="*/ -1 w 4490292"/>
                <a:gd name="connsiteY0" fmla="*/ 1432874 h 2118422"/>
                <a:gd name="connsiteX1" fmla="*/ 1035563 w 4490292"/>
                <a:gd name="connsiteY1" fmla="*/ 0 h 2118422"/>
                <a:gd name="connsiteX2" fmla="*/ 4490266 w 4490292"/>
                <a:gd name="connsiteY2" fmla="*/ 2118422 h 2118422"/>
                <a:gd name="connsiteX3" fmla="*/ -1 w 4490292"/>
                <a:gd name="connsiteY3" fmla="*/ 1432874 h 2118422"/>
                <a:gd name="connsiteX0" fmla="*/ 0 w 4459621"/>
                <a:gd name="connsiteY0" fmla="*/ 2102663 h 2118422"/>
                <a:gd name="connsiteX1" fmla="*/ 1004892 w 4459621"/>
                <a:gd name="connsiteY1" fmla="*/ 0 h 2118422"/>
                <a:gd name="connsiteX2" fmla="*/ 4459595 w 4459621"/>
                <a:gd name="connsiteY2" fmla="*/ 2118422 h 2118422"/>
                <a:gd name="connsiteX3" fmla="*/ 0 w 4459621"/>
                <a:gd name="connsiteY3" fmla="*/ 2102663 h 211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621" h="2118422">
                  <a:moveTo>
                    <a:pt x="0" y="2102663"/>
                  </a:moveTo>
                  <a:lnTo>
                    <a:pt x="1004892" y="0"/>
                  </a:lnTo>
                  <a:cubicBezTo>
                    <a:pt x="993670" y="1063"/>
                    <a:pt x="4470817" y="2117359"/>
                    <a:pt x="4459595" y="2118422"/>
                  </a:cubicBezTo>
                  <a:lnTo>
                    <a:pt x="0" y="2102663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8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>
                <a:solidFill>
                  <a:srgbClr val="FF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59596" y="1427064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331804" y="1448780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04012" y="1448780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76220" y="1448780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459596" y="3659312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31804" y="3681028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204012" y="3681028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8076220" y="3681028"/>
            <a:ext cx="1804690" cy="2099311"/>
          </a:xfrm>
          <a:custGeom>
            <a:avLst/>
            <a:gdLst>
              <a:gd name="connsiteX0" fmla="*/ 0 w 4104679"/>
              <a:gd name="connsiteY0" fmla="*/ 0 h 4104679"/>
              <a:gd name="connsiteX1" fmla="*/ 4104679 w 4104679"/>
              <a:gd name="connsiteY1" fmla="*/ 0 h 4104679"/>
              <a:gd name="connsiteX2" fmla="*/ 4104679 w 4104679"/>
              <a:gd name="connsiteY2" fmla="*/ 4104679 h 4104679"/>
              <a:gd name="connsiteX3" fmla="*/ 0 w 4104679"/>
              <a:gd name="connsiteY3" fmla="*/ 4104679 h 4104679"/>
              <a:gd name="connsiteX4" fmla="*/ 0 w 4104679"/>
              <a:gd name="connsiteY4" fmla="*/ 0 h 4104679"/>
              <a:gd name="connsiteX0" fmla="*/ 0 w 4104679"/>
              <a:gd name="connsiteY0" fmla="*/ 7620 h 4112299"/>
              <a:gd name="connsiteX1" fmla="*/ 3594139 w 4104679"/>
              <a:gd name="connsiteY1" fmla="*/ 0 h 4112299"/>
              <a:gd name="connsiteX2" fmla="*/ 4104679 w 4104679"/>
              <a:gd name="connsiteY2" fmla="*/ 4112299 h 4112299"/>
              <a:gd name="connsiteX3" fmla="*/ 0 w 4104679"/>
              <a:gd name="connsiteY3" fmla="*/ 4112299 h 4112299"/>
              <a:gd name="connsiteX4" fmla="*/ 0 w 4104679"/>
              <a:gd name="connsiteY4" fmla="*/ 7620 h 4112299"/>
              <a:gd name="connsiteX0" fmla="*/ 0 w 3601759"/>
              <a:gd name="connsiteY0" fmla="*/ 7620 h 4112299"/>
              <a:gd name="connsiteX1" fmla="*/ 3594139 w 3601759"/>
              <a:gd name="connsiteY1" fmla="*/ 0 h 4112299"/>
              <a:gd name="connsiteX2" fmla="*/ 3601759 w 3601759"/>
              <a:gd name="connsiteY2" fmla="*/ 2237779 h 4112299"/>
              <a:gd name="connsiteX3" fmla="*/ 0 w 3601759"/>
              <a:gd name="connsiteY3" fmla="*/ 4112299 h 4112299"/>
              <a:gd name="connsiteX4" fmla="*/ 0 w 3601759"/>
              <a:gd name="connsiteY4" fmla="*/ 7620 h 411229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0 w 3609379"/>
              <a:gd name="connsiteY3" fmla="*/ 2214919 h 2237779"/>
              <a:gd name="connsiteX4" fmla="*/ 7620 w 3609379"/>
              <a:gd name="connsiteY4" fmla="*/ 7620 h 2237779"/>
              <a:gd name="connsiteX0" fmla="*/ 7620 w 3609379"/>
              <a:gd name="connsiteY0" fmla="*/ 7620 h 2237779"/>
              <a:gd name="connsiteX1" fmla="*/ 3601759 w 3609379"/>
              <a:gd name="connsiteY1" fmla="*/ 0 h 2237779"/>
              <a:gd name="connsiteX2" fmla="*/ 3609379 w 3609379"/>
              <a:gd name="connsiteY2" fmla="*/ 2237779 h 2237779"/>
              <a:gd name="connsiteX3" fmla="*/ 1758098 w 3609379"/>
              <a:gd name="connsiteY3" fmla="*/ 2230710 h 2237779"/>
              <a:gd name="connsiteX4" fmla="*/ 0 w 3609379"/>
              <a:gd name="connsiteY4" fmla="*/ 2214919 h 2237779"/>
              <a:gd name="connsiteX5" fmla="*/ 7620 w 3609379"/>
              <a:gd name="connsiteY5" fmla="*/ 7620 h 2237779"/>
              <a:gd name="connsiteX0" fmla="*/ 7620 w 3609379"/>
              <a:gd name="connsiteY0" fmla="*/ 7620 h 3213690"/>
              <a:gd name="connsiteX1" fmla="*/ 3601759 w 3609379"/>
              <a:gd name="connsiteY1" fmla="*/ 0 h 3213690"/>
              <a:gd name="connsiteX2" fmla="*/ 3609379 w 3609379"/>
              <a:gd name="connsiteY2" fmla="*/ 2237779 h 3213690"/>
              <a:gd name="connsiteX3" fmla="*/ 1803818 w 3609379"/>
              <a:gd name="connsiteY3" fmla="*/ 3213690 h 3213690"/>
              <a:gd name="connsiteX4" fmla="*/ 0 w 3609379"/>
              <a:gd name="connsiteY4" fmla="*/ 2214919 h 3213690"/>
              <a:gd name="connsiteX5" fmla="*/ 7620 w 3609379"/>
              <a:gd name="connsiteY5" fmla="*/ 7620 h 3213690"/>
              <a:gd name="connsiteX0" fmla="*/ 7620 w 3609379"/>
              <a:gd name="connsiteY0" fmla="*/ 9571 h 3215641"/>
              <a:gd name="connsiteX1" fmla="*/ 1834298 w 3609379"/>
              <a:gd name="connsiteY1" fmla="*/ 0 h 3215641"/>
              <a:gd name="connsiteX2" fmla="*/ 3601759 w 3609379"/>
              <a:gd name="connsiteY2" fmla="*/ 1951 h 3215641"/>
              <a:gd name="connsiteX3" fmla="*/ 3609379 w 3609379"/>
              <a:gd name="connsiteY3" fmla="*/ 2239730 h 3215641"/>
              <a:gd name="connsiteX4" fmla="*/ 1803818 w 3609379"/>
              <a:gd name="connsiteY4" fmla="*/ 3215641 h 3215641"/>
              <a:gd name="connsiteX5" fmla="*/ 0 w 3609379"/>
              <a:gd name="connsiteY5" fmla="*/ 2216870 h 3215641"/>
              <a:gd name="connsiteX6" fmla="*/ 7620 w 3609379"/>
              <a:gd name="connsiteY6" fmla="*/ 9571 h 3215641"/>
              <a:gd name="connsiteX0" fmla="*/ 7620 w 3609379"/>
              <a:gd name="connsiteY0" fmla="*/ 992551 h 4198621"/>
              <a:gd name="connsiteX1" fmla="*/ 1803818 w 3609379"/>
              <a:gd name="connsiteY1" fmla="*/ 0 h 4198621"/>
              <a:gd name="connsiteX2" fmla="*/ 3601759 w 3609379"/>
              <a:gd name="connsiteY2" fmla="*/ 984931 h 4198621"/>
              <a:gd name="connsiteX3" fmla="*/ 3609379 w 3609379"/>
              <a:gd name="connsiteY3" fmla="*/ 3222710 h 4198621"/>
              <a:gd name="connsiteX4" fmla="*/ 1803818 w 3609379"/>
              <a:gd name="connsiteY4" fmla="*/ 4198621 h 4198621"/>
              <a:gd name="connsiteX5" fmla="*/ 0 w 3609379"/>
              <a:gd name="connsiteY5" fmla="*/ 3199850 h 4198621"/>
              <a:gd name="connsiteX6" fmla="*/ 7620 w 3609379"/>
              <a:gd name="connsiteY6" fmla="*/ 992551 h 41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9379" h="4198621">
                <a:moveTo>
                  <a:pt x="7620" y="992551"/>
                </a:moveTo>
                <a:lnTo>
                  <a:pt x="1803818" y="0"/>
                </a:lnTo>
                <a:lnTo>
                  <a:pt x="3601759" y="984931"/>
                </a:lnTo>
                <a:lnTo>
                  <a:pt x="3609379" y="3222710"/>
                </a:lnTo>
                <a:lnTo>
                  <a:pt x="1803818" y="4198621"/>
                </a:lnTo>
                <a:lnTo>
                  <a:pt x="0" y="3199850"/>
                </a:lnTo>
                <a:lnTo>
                  <a:pt x="7620" y="992551"/>
                </a:lnTo>
                <a:close/>
              </a:path>
            </a:pathLst>
          </a:cu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3586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15680" y="1844824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63852" y="1844824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312024" y="1844824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60196" y="1844824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215680" y="3392996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763852" y="3392996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312024" y="3392996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7860196" y="3392996"/>
            <a:ext cx="1512280" cy="1512280"/>
          </a:xfrm>
          <a:prstGeom prst="ellipse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0753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31504" y="2204864"/>
            <a:ext cx="2158263" cy="219624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935760" y="2204864"/>
            <a:ext cx="2158263" cy="219624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04012" y="2204864"/>
            <a:ext cx="2158263" cy="219624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472264" y="2204864"/>
            <a:ext cx="2158263" cy="219624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2512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1404" y="692696"/>
            <a:ext cx="3801268" cy="2144899"/>
          </a:xfrm>
          <a:prstGeom prst="round2SameRect">
            <a:avLst>
              <a:gd name="adj1" fmla="val 0"/>
              <a:gd name="adj2" fmla="val 2480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619836" y="692696"/>
            <a:ext cx="3801268" cy="2144899"/>
          </a:xfrm>
          <a:prstGeom prst="round2SameRect">
            <a:avLst>
              <a:gd name="adj1" fmla="val 0"/>
              <a:gd name="adj2" fmla="val 2480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675620" y="2996952"/>
            <a:ext cx="3801268" cy="2144899"/>
          </a:xfrm>
          <a:prstGeom prst="round2SameRect">
            <a:avLst>
              <a:gd name="adj1" fmla="val 0"/>
              <a:gd name="adj2" fmla="val 2480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72263" y="3032919"/>
            <a:ext cx="1908175" cy="21240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461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AE13-8DBE-4F7A-B124-269D6222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1F2DE-D518-4FC1-8A58-8884F3D92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7728B-B0F9-4CA4-B55F-0859D69F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0E73-76B8-451A-8F66-25D0629E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6F16C-9BD6-4FDC-A42A-FFF95B57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C479-E469-424C-9A86-58AA2378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EC1D-A1A2-4800-94D5-7C4B6108A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A4FA7-3F6E-4DE5-92B1-8708967BA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9004A-DCA0-4892-948F-3C39B42F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51A1C-1437-4409-855C-907D2553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3E300-E62B-4DAA-9AA7-2F0359CD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94DC-6912-4966-AA2D-33B62F13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A05BE-8C9A-4A0D-8EA8-F2A7FC77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724C7-EFD1-4A4E-A329-A460359E4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874C0-D988-4C1E-8BCF-836ACDFB5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74B62-C3B6-41AC-AA12-AF6A128EA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71BC5-FD59-49AF-B579-ECD8D568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142CE-2128-4520-9D1C-7ABDFF8D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6C00AA-3E7A-4412-879C-BE629447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3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7F6A-7570-4683-BCA7-EE58E023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2A23D-2694-42A5-9128-CE2A52F4F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4DE02-3A2A-4828-918B-B9B2E29E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C834-A684-4885-A2A7-49108411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F9D18-34E8-44B1-B22F-3ABE3F98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7A2D5-2D6C-43D9-861E-B50DA767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36B07-551D-405C-A50D-CA6BE9FC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49F1-B6C0-4881-A199-9BEF0DF4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C40E0-C8D8-4C64-AFD5-2D729987D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E7B20-CFD1-4EBE-8809-AEDF3C772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C8751-1FC1-4680-ADAB-4F92B2DB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74CA7-0E27-4CF3-96DC-37F53CFF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F1010-CF65-46FB-A263-08992554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6BBE-7346-48A9-A50E-B8350AD3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08340-7FF0-42AD-91DE-C5443425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97F01-380D-4D42-B5D0-0BB12BC75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9C617-9AF0-42AC-BCBC-04246775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45290-5A95-422E-8BBC-586D0AB68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1A7E7-143C-49F9-83C5-2F2EA941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B35E90-8FC8-4EBF-8C7D-98DCD80B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773B5-A573-413A-8952-7602F6E5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CF402-2638-4E6B-839E-27BE8943E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F96C-01E2-42EC-B741-B51F76737D6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2EA1F-85C0-4AA9-B1D7-EC7DE000E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2E7F-1D3A-44CE-8E12-2E5506DD9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976D-DED4-4F90-A901-39DAF0099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1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BFE2-38DC-4D26-AB87-B459F207B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0E49A-8D1D-4E10-ADB0-4354C89491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2.gif"/><Relationship Id="rId7" Type="http://schemas.openxmlformats.org/officeDocument/2006/relationships/slide" Target="slide20.xml"/><Relationship Id="rId12" Type="http://schemas.openxmlformats.org/officeDocument/2006/relationships/slide" Target="slide2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5.xml"/><Relationship Id="rId5" Type="http://schemas.openxmlformats.org/officeDocument/2006/relationships/slide" Target="slide23.xml"/><Relationship Id="rId10" Type="http://schemas.openxmlformats.org/officeDocument/2006/relationships/slide" Target="slide21.xml"/><Relationship Id="rId4" Type="http://schemas.openxmlformats.org/officeDocument/2006/relationships/image" Target="../media/image33.jp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3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99045" y="5590793"/>
            <a:ext cx="636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UTM"/>
                <a:cs typeface="Times New Roman" panose="02020603050405020304" pitchFamily="18" charset="0"/>
              </a:rPr>
              <a:t>TP. Hồ Chí Minh, tháng 10 năm 2018</a:t>
            </a:r>
          </a:p>
        </p:txBody>
      </p:sp>
      <p:pic>
        <p:nvPicPr>
          <p:cNvPr id="17" name="Picture 10" descr="D:\Dropbox\TCXD 2014 - 2015\Chibi\Chibi KHTN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84" y="4138424"/>
            <a:ext cx="1031384" cy="24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D:\Dropbox\CONG TAC 2014 - 2015\DON TAN SINH VIEN K2014\Chibi png\Chibi KHTN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84" y="4112711"/>
            <a:ext cx="1066800" cy="2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29503" y="2551832"/>
            <a:ext cx="8733149" cy="87716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HOẠT CÔNG DÂN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A87CD-4D72-4E33-93CD-CD1138A3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36" y="384606"/>
            <a:ext cx="5131128" cy="15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0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39FFF6DA-3D25-4447-8E3A-FB06804C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t="66979" r="275" b="215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0887D9E-4F7F-4690-8F08-CFE2A1FF1598}"/>
              </a:ext>
            </a:extLst>
          </p:cNvPr>
          <p:cNvSpPr txBox="1"/>
          <p:nvPr/>
        </p:nvSpPr>
        <p:spPr>
          <a:xfrm>
            <a:off x="6542730" y="1428493"/>
            <a:ext cx="4534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HỘI QUÁN KHOA HỌC (SCIENCE CORNER)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234E76-6673-4FB0-B13B-0442D8253414}"/>
              </a:ext>
            </a:extLst>
          </p:cNvPr>
          <p:cNvSpPr txBox="1"/>
          <p:nvPr/>
        </p:nvSpPr>
        <p:spPr>
          <a:xfrm>
            <a:off x="5355667" y="2375925"/>
            <a:ext cx="678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niên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kỳ</a:t>
            </a:r>
            <a:r>
              <a:rPr lang="en-US" sz="24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2014 - 2017</a:t>
            </a:r>
            <a:endParaRPr lang="en-US" sz="2400" dirty="0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A6D6E-F9B2-43DD-83E7-11F797B54E91}"/>
              </a:ext>
            </a:extLst>
          </p:cNvPr>
          <p:cNvSpPr txBox="1"/>
          <p:nvPr/>
        </p:nvSpPr>
        <p:spPr>
          <a:xfrm>
            <a:off x="5428060" y="3170213"/>
            <a:ext cx="664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phí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: 700.000.000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phí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đóng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góp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ĐVTN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trợ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Sen</a:t>
            </a:r>
            <a:endParaRPr lang="en-US" sz="2400" dirty="0">
              <a:solidFill>
                <a:srgbClr val="0070C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CD2320-16C4-4484-82B0-1754FD9800E7}"/>
              </a:ext>
            </a:extLst>
          </p:cNvPr>
          <p:cNvSpPr txBox="1"/>
          <p:nvPr/>
        </p:nvSpPr>
        <p:spPr>
          <a:xfrm>
            <a:off x="5428060" y="4502834"/>
            <a:ext cx="6643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Dịch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E-Coffee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Nguyên</a:t>
            </a:r>
            <a:endParaRPr lang="en-US" sz="2400" dirty="0">
              <a:solidFill>
                <a:srgbClr val="0070C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B9293-A12E-447E-A48C-562F91BAE879}"/>
              </a:ext>
            </a:extLst>
          </p:cNvPr>
          <p:cNvSpPr txBox="1"/>
          <p:nvPr/>
        </p:nvSpPr>
        <p:spPr>
          <a:xfrm>
            <a:off x="5428059" y="5096791"/>
            <a:ext cx="6643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, chia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khoa </a:t>
            </a:r>
            <a:r>
              <a:rPr lang="en-US" sz="2400" b="1" err="1">
                <a:solidFill>
                  <a:srgbClr val="0070C0"/>
                </a:solidFill>
                <a:latin typeface="UTM Swiss Condensed" panose="02000500000000000000" pitchFamily="2" charset="0"/>
              </a:rPr>
              <a:t>học</a:t>
            </a:r>
            <a:r>
              <a:rPr lang="en-US" sz="2400" b="1">
                <a:solidFill>
                  <a:srgbClr val="0070C0"/>
                </a:solidFill>
                <a:latin typeface="UTM Swiss Condensed" panose="02000500000000000000" pitchFamily="2" charset="0"/>
              </a:rPr>
              <a:t> -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kỹ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err="1">
                <a:solidFill>
                  <a:srgbClr val="0070C0"/>
                </a:solidFill>
                <a:latin typeface="UTM Swiss Condensed" panose="02000500000000000000" pitchFamily="2" charset="0"/>
              </a:rPr>
              <a:t>thuật</a:t>
            </a:r>
            <a:r>
              <a:rPr lang="en-US" sz="2400" b="1">
                <a:solidFill>
                  <a:srgbClr val="0070C0"/>
                </a:solidFill>
                <a:latin typeface="UTM Swiss Condensed" panose="02000500000000000000" pitchFamily="2" charset="0"/>
              </a:rPr>
              <a:t> - công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café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Swiss Condensed" panose="02000500000000000000" pitchFamily="2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UTM Swiss Condensed" panose="02000500000000000000" pitchFamily="2" charset="0"/>
              </a:rPr>
              <a:t>, seminar, workshop, ideas show,…</a:t>
            </a:r>
            <a:endParaRPr lang="en-US" sz="2400" dirty="0">
              <a:solidFill>
                <a:srgbClr val="0070C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C2A586-CE5A-47EA-9B9F-56328012E5F6}"/>
              </a:ext>
            </a:extLst>
          </p:cNvPr>
          <p:cNvSpPr/>
          <p:nvPr/>
        </p:nvSpPr>
        <p:spPr>
          <a:xfrm>
            <a:off x="0" y="166671"/>
            <a:ext cx="12192000" cy="995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wiss Condensed" panose="02000500000000000000" pitchFamily="2" charset="0"/>
                <a:ea typeface="+mn-ea"/>
                <a:cs typeface="+mn-cs"/>
              </a:rPr>
              <a:t>HỘI QUÁN KHOA HỌC – KHÔNG GIAN HỌC THUẬT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wiss Condensed" panose="02000500000000000000" pitchFamily="2" charset="0"/>
              <a:ea typeface="+mn-ea"/>
              <a:cs typeface="+mn-cs"/>
            </a:endParaRPr>
          </a:p>
        </p:txBody>
      </p:sp>
      <p:pic>
        <p:nvPicPr>
          <p:cNvPr id="23" name="Picture 22" descr="A group of people standing around each other&#10;&#10;Description generated with high confidence">
            <a:extLst>
              <a:ext uri="{FF2B5EF4-FFF2-40B4-BE49-F238E27FC236}">
                <a16:creationId xmlns:a16="http://schemas.microsoft.com/office/drawing/2014/main" id="{B07D7040-B47A-49E3-AD3C-5D3B5FB1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494"/>
            <a:ext cx="5471158" cy="36437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C64150-5607-49AA-99B8-C4A8BCFC4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99" y="1124737"/>
            <a:ext cx="5471158" cy="18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2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2790F1-7C40-4CFD-BA16-9B73BCCFDAC3}"/>
              </a:ext>
            </a:extLst>
          </p:cNvPr>
          <p:cNvSpPr/>
          <p:nvPr/>
        </p:nvSpPr>
        <p:spPr>
          <a:xfrm>
            <a:off x="0" y="166671"/>
            <a:ext cx="12192000" cy="995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wiss Condensed" panose="02000500000000000000" pitchFamily="2" charset="0"/>
                <a:ea typeface="+mn-ea"/>
                <a:cs typeface="+mn-cs"/>
              </a:rPr>
              <a:t>HỘI QUÁN KHOA HỌC – KHÔNG GIAN HỌC THUẬT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wiss Condense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74BF-4CA4-45C7-A402-B5AFA5EA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3" y="1801610"/>
            <a:ext cx="5688855" cy="3792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7A70BF-63A5-48DF-9935-CAA2E46925FA}"/>
              </a:ext>
            </a:extLst>
          </p:cNvPr>
          <p:cNvSpPr/>
          <p:nvPr/>
        </p:nvSpPr>
        <p:spPr>
          <a:xfrm>
            <a:off x="0" y="5909592"/>
            <a:ext cx="12192000" cy="5847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Swiss Condensed" panose="02000500000000000000" pitchFamily="2" charset="0"/>
              </a:rPr>
              <a:t>CÁC CHUYÊN ĐỀ VỀ HỌC THUẬT, ĐỔI MỚI SÁNG TẠO</a:t>
            </a:r>
            <a:endParaRPr lang="en-US" sz="3200" dirty="0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pic>
        <p:nvPicPr>
          <p:cNvPr id="13" name="Picture 1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203EFCE3-DA2F-4FC5-A5DB-0F6EEFF2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84" y="1769851"/>
            <a:ext cx="5688856" cy="3792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29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2790F1-7C40-4CFD-BA16-9B73BCCFDAC3}"/>
              </a:ext>
            </a:extLst>
          </p:cNvPr>
          <p:cNvSpPr/>
          <p:nvPr/>
        </p:nvSpPr>
        <p:spPr>
          <a:xfrm>
            <a:off x="0" y="166671"/>
            <a:ext cx="12192000" cy="995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wiss Condensed" panose="02000500000000000000" pitchFamily="2" charset="0"/>
                <a:ea typeface="+mn-ea"/>
                <a:cs typeface="+mn-cs"/>
              </a:rPr>
              <a:t>HỘI QUÁN KHOA HỌC – KHÔNG GIAN HỌC THUẬT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wiss Condensed" panose="02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24882B0-2804-4CAF-B793-F48D5A0B0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601686"/>
            <a:ext cx="6039354" cy="39959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A group of people sitting at a desk&#10;&#10;Description generated with very high confidence">
            <a:extLst>
              <a:ext uri="{FF2B5EF4-FFF2-40B4-BE49-F238E27FC236}">
                <a16:creationId xmlns:a16="http://schemas.microsoft.com/office/drawing/2014/main" id="{B01FFADA-9CDD-4690-B31F-04B5871F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0" y="1601686"/>
            <a:ext cx="5753990" cy="39959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2F7E1-0CB3-4AB7-8113-7C07C88B1185}"/>
              </a:ext>
            </a:extLst>
          </p:cNvPr>
          <p:cNvSpPr/>
          <p:nvPr/>
        </p:nvSpPr>
        <p:spPr>
          <a:xfrm>
            <a:off x="0" y="5909592"/>
            <a:ext cx="12192000" cy="5847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GIAN SINH HOẠT CỦA CÁC CLB HỌC THUẬT</a:t>
            </a:r>
            <a:endParaRPr lang="en-US" sz="3200" dirty="0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2790F1-7C40-4CFD-BA16-9B73BCCFDAC3}"/>
              </a:ext>
            </a:extLst>
          </p:cNvPr>
          <p:cNvSpPr/>
          <p:nvPr/>
        </p:nvSpPr>
        <p:spPr>
          <a:xfrm>
            <a:off x="0" y="166671"/>
            <a:ext cx="12192000" cy="9953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wiss Condensed" panose="02000500000000000000" pitchFamily="2" charset="0"/>
                <a:ea typeface="+mn-ea"/>
                <a:cs typeface="+mn-cs"/>
              </a:rPr>
              <a:t>HỘI QUÁN KHOA HỌC – KHÔNG GIAN HỌC THUẬT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wiss Condensed" panose="02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69612-BF42-4494-84CA-6BD562B946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2" y="1620736"/>
            <a:ext cx="5523191" cy="39752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DDC34CC-FC52-4F55-B578-3FADBF4D0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1620736"/>
            <a:ext cx="5943600" cy="39624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22489A-0E71-4CC0-B20B-B90580BD35EA}"/>
              </a:ext>
            </a:extLst>
          </p:cNvPr>
          <p:cNvSpPr/>
          <p:nvPr/>
        </p:nvSpPr>
        <p:spPr>
          <a:xfrm>
            <a:off x="0" y="5909592"/>
            <a:ext cx="12192000" cy="5847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GIAN ĐỌC VÀ TỦ SÁCH VỀ KHỞI NGHIỆP, SÁCH KHOA HỌC</a:t>
            </a:r>
            <a:endParaRPr lang="en-US" sz="3200" dirty="0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1" y="1851504"/>
            <a:ext cx="8972550" cy="50445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9450" y="95250"/>
            <a:ext cx="8972550" cy="1699104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</a:rPr>
              <a:t>ĐẨY MẠNH NÂNG CAO CHẤT LƯỢNG ĐOÀN VIÊN</a:t>
            </a:r>
          </a:p>
          <a:p>
            <a:pPr algn="ctr"/>
            <a:r>
              <a:rPr lang="en-US" sz="3200" b="1">
                <a:solidFill>
                  <a:prstClr val="white"/>
                </a:solidFill>
              </a:rPr>
              <a:t>&amp; XÂY DỰNG ĐOÀN VỀ TỔ CHỨC</a:t>
            </a:r>
          </a:p>
          <a:p>
            <a:pPr algn="ctr"/>
            <a:r>
              <a:rPr lang="en-US" sz="3200" b="1">
                <a:solidFill>
                  <a:prstClr val="white"/>
                </a:solidFill>
              </a:rPr>
              <a:t>THÔNG QUA HỆ THỐNG QUẢN LÝ HOẠT ĐỘNG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050" y="0"/>
            <a:ext cx="3200400" cy="685800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</a:rPr>
              <a:t>HỆ THỐNG QUẢN LÝ HOẠT ĐỘNG SINH VIÊN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76600" y="2133600"/>
            <a:ext cx="8763000" cy="4267200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truy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thống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viên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địa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chỉ</a:t>
            </a:r>
            <a:r>
              <a:rPr lang="en-US" sz="2400" b="1" dirty="0">
                <a:solidFill>
                  <a:srgbClr val="0070C0"/>
                </a:solidFill>
              </a:rPr>
              <a:t> website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u="sng" dirty="0" err="1">
                <a:solidFill>
                  <a:srgbClr val="0070C0"/>
                </a:solidFill>
              </a:rPr>
              <a:t>Cách</a:t>
            </a:r>
            <a:r>
              <a:rPr lang="en-US" sz="2400" b="1" u="sng" dirty="0">
                <a:solidFill>
                  <a:srgbClr val="0070C0"/>
                </a:solidFill>
              </a:rPr>
              <a:t> 1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dirty="0" err="1">
                <a:solidFill>
                  <a:srgbClr val="0070C0"/>
                </a:solidFill>
              </a:rPr>
              <a:t>Gõ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tiếp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chỉ</a:t>
            </a:r>
            <a:r>
              <a:rPr lang="en-US" sz="2400">
                <a:solidFill>
                  <a:srgbClr val="0070C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sam.doantn.hcmus.edu.vn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u="sng" dirty="0" err="1">
                <a:solidFill>
                  <a:srgbClr val="0070C0"/>
                </a:solidFill>
              </a:rPr>
              <a:t>Cách</a:t>
            </a:r>
            <a:r>
              <a:rPr lang="en-US" sz="2400" b="1" u="sng" dirty="0">
                <a:solidFill>
                  <a:srgbClr val="0070C0"/>
                </a:solidFill>
              </a:rPr>
              <a:t> 2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dirty="0" err="1">
                <a:solidFill>
                  <a:srgbClr val="0070C0"/>
                </a:solidFill>
              </a:rPr>
              <a:t>Truy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cập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Website </a:t>
            </a:r>
            <a:r>
              <a:rPr lang="en-US" sz="2400" dirty="0" err="1">
                <a:solidFill>
                  <a:srgbClr val="FF0000"/>
                </a:solidFill>
              </a:rPr>
              <a:t>Đoàn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trường</a:t>
            </a:r>
            <a:r>
              <a:rPr lang="en-US" sz="2400" dirty="0">
                <a:solidFill>
                  <a:srgbClr val="FF0000"/>
                </a:solidFill>
              </a:rPr>
              <a:t> – </a:t>
            </a:r>
            <a:r>
              <a:rPr lang="en-US" sz="2400" dirty="0" err="1">
                <a:solidFill>
                  <a:srgbClr val="FF0000"/>
                </a:solidFill>
              </a:rPr>
              <a:t>Hội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sinh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trường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mục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TIỆN ÍCH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chọn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HỆ THÔNG QUẢN LÝ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2362921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/>
          <a:stretch/>
        </p:blipFill>
        <p:spPr>
          <a:xfrm>
            <a:off x="-48522" y="-13856"/>
            <a:ext cx="12240522" cy="68718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4886" r="49565" b="14635"/>
          <a:stretch/>
        </p:blipFill>
        <p:spPr>
          <a:xfrm rot="5400000">
            <a:off x="2675959" y="-1064769"/>
            <a:ext cx="7014625" cy="883091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695"/>
          <a:stretch/>
        </p:blipFill>
        <p:spPr>
          <a:xfrm>
            <a:off x="2687782" y="817417"/>
            <a:ext cx="6913418" cy="5151600"/>
          </a:xfrm>
          <a:prstGeom prst="rect">
            <a:avLst/>
          </a:prstGeom>
        </p:spPr>
      </p:pic>
      <p:sp>
        <p:nvSpPr>
          <p:cNvPr id="14" name="Rectángulo 13">
            <a:hlinkClick r:id="rId5" action="ppaction://hlinksldjump"/>
          </p:cNvPr>
          <p:cNvSpPr/>
          <p:nvPr/>
        </p:nvSpPr>
        <p:spPr>
          <a:xfrm>
            <a:off x="7311567" y="4251817"/>
            <a:ext cx="2311200" cy="1717200"/>
          </a:xfrm>
          <a:prstGeom prst="rect">
            <a:avLst/>
          </a:prstGeom>
          <a:solidFill>
            <a:srgbClr val="D2224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5" name="Rectángulo 4">
            <a:hlinkClick r:id="rId6" action="ppaction://hlinksldjump"/>
          </p:cNvPr>
          <p:cNvSpPr/>
          <p:nvPr/>
        </p:nvSpPr>
        <p:spPr>
          <a:xfrm>
            <a:off x="2673927" y="817417"/>
            <a:ext cx="2311200" cy="1717200"/>
          </a:xfrm>
          <a:prstGeom prst="rect">
            <a:avLst/>
          </a:prstGeom>
          <a:solidFill>
            <a:srgbClr val="38C6C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7" name="Rectángulo 6">
            <a:hlinkClick r:id="rId7" action="ppaction://hlinksldjump"/>
          </p:cNvPr>
          <p:cNvSpPr/>
          <p:nvPr/>
        </p:nvSpPr>
        <p:spPr>
          <a:xfrm>
            <a:off x="2673927" y="2534617"/>
            <a:ext cx="2311200" cy="1717200"/>
          </a:xfrm>
          <a:prstGeom prst="rect">
            <a:avLst/>
          </a:prstGeom>
          <a:solidFill>
            <a:srgbClr val="2AB89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Rectángulo 7">
            <a:hlinkClick r:id="rId8" action="ppaction://hlinksldjump"/>
          </p:cNvPr>
          <p:cNvSpPr/>
          <p:nvPr/>
        </p:nvSpPr>
        <p:spPr>
          <a:xfrm>
            <a:off x="2673927" y="4251817"/>
            <a:ext cx="2311200" cy="1717200"/>
          </a:xfrm>
          <a:prstGeom prst="rect">
            <a:avLst/>
          </a:prstGeom>
          <a:solidFill>
            <a:srgbClr val="3E2A2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9" name="Rectángulo 8">
            <a:hlinkClick r:id="rId9" action="ppaction://hlinksldjump"/>
          </p:cNvPr>
          <p:cNvSpPr/>
          <p:nvPr/>
        </p:nvSpPr>
        <p:spPr>
          <a:xfrm>
            <a:off x="4985127" y="817417"/>
            <a:ext cx="2311200" cy="1717200"/>
          </a:xfrm>
          <a:prstGeom prst="rect">
            <a:avLst/>
          </a:prstGeom>
          <a:solidFill>
            <a:srgbClr val="2AB89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0" name="Rectángulo 9">
            <a:hlinkClick r:id="rId10" action="ppaction://hlinksldjump"/>
          </p:cNvPr>
          <p:cNvSpPr/>
          <p:nvPr/>
        </p:nvSpPr>
        <p:spPr>
          <a:xfrm>
            <a:off x="4985127" y="2534617"/>
            <a:ext cx="2311200" cy="1717200"/>
          </a:xfrm>
          <a:prstGeom prst="rect">
            <a:avLst/>
          </a:prstGeom>
          <a:solidFill>
            <a:srgbClr val="38C6C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1" name="Rectángulo 10">
            <a:hlinkClick r:id="rId11" action="ppaction://hlinksldjump"/>
          </p:cNvPr>
          <p:cNvSpPr/>
          <p:nvPr/>
        </p:nvSpPr>
        <p:spPr>
          <a:xfrm>
            <a:off x="4985127" y="4251817"/>
            <a:ext cx="2311200" cy="1717200"/>
          </a:xfrm>
          <a:prstGeom prst="rect">
            <a:avLst/>
          </a:prstGeom>
          <a:solidFill>
            <a:srgbClr val="A5B90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2" name="Rectángulo 11">
            <a:hlinkClick r:id="rId8" action="ppaction://hlinksldjump"/>
          </p:cNvPr>
          <p:cNvSpPr/>
          <p:nvPr/>
        </p:nvSpPr>
        <p:spPr>
          <a:xfrm>
            <a:off x="7311567" y="817417"/>
            <a:ext cx="2311200" cy="1717200"/>
          </a:xfrm>
          <a:prstGeom prst="rect">
            <a:avLst/>
          </a:prstGeom>
          <a:solidFill>
            <a:srgbClr val="D2224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3" name="Rectángulo 12">
            <a:hlinkClick r:id="rId12" action="ppaction://hlinksldjump"/>
          </p:cNvPr>
          <p:cNvSpPr/>
          <p:nvPr/>
        </p:nvSpPr>
        <p:spPr>
          <a:xfrm>
            <a:off x="7311567" y="2534617"/>
            <a:ext cx="2311200" cy="1717200"/>
          </a:xfrm>
          <a:prstGeom prst="rect">
            <a:avLst/>
          </a:prstGeom>
          <a:solidFill>
            <a:srgbClr val="A5B90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4985127" y="817417"/>
            <a:ext cx="0" cy="51516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293818" y="817417"/>
            <a:ext cx="0" cy="51516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2673927" y="4251817"/>
            <a:ext cx="69336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673927" y="2534617"/>
            <a:ext cx="69336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2886273" y="1617015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Quản lý Đoàn viên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208199" y="1614480"/>
            <a:ext cx="154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Quản lý tổ chức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7525934" y="1614480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Quản lý hoạt động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886273" y="3331679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Rèn luyện Đoàn viên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208199" y="3329144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Thi trực tuyến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525934" y="3329144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In xác nhận hoạt động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922744" y="5067933"/>
            <a:ext cx="154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Vai trò chi Đoàn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5244670" y="5065398"/>
            <a:ext cx="1759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>
                <a:solidFill>
                  <a:srgbClr val="FFFFFF"/>
                </a:solidFill>
                <a:latin typeface="Segoe UI Light" panose="020B0502040204020203" pitchFamily="34" charset="0"/>
              </a:rPr>
              <a:t>Vai trò Đoàn cơ sở</a:t>
            </a:r>
            <a:endParaRPr lang="es-MX" sz="1600" b="1" dirty="0">
              <a:solidFill>
                <a:srgbClr val="FFFFFF"/>
              </a:solidFill>
              <a:latin typeface="Segoe UI Light" panose="020B0502040204020203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7562405" y="5065398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>
                <a:solidFill>
                  <a:prstClr val="white"/>
                </a:solidFill>
                <a:latin typeface="Segoe UI Light" panose="020B0502040204020203" pitchFamily="34" charset="0"/>
              </a:rPr>
              <a:t>Nhiệm vụ Đoàn viên</a:t>
            </a:r>
            <a:endParaRPr lang="es-MX" sz="1600" b="1" dirty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42" name="CuadroTexto 42"/>
          <p:cNvSpPr txBox="1"/>
          <p:nvPr/>
        </p:nvSpPr>
        <p:spPr>
          <a:xfrm>
            <a:off x="2297765" y="137879"/>
            <a:ext cx="774198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>
                <a:solidFill>
                  <a:schemeClr val="bg1"/>
                </a:solidFill>
                <a:latin typeface="UTM"/>
                <a:ea typeface="Segoe UI" panose="020B0502040204020203" pitchFamily="34" charset="0"/>
                <a:cs typeface="Segoe UI" panose="020B0502040204020203" pitchFamily="34" charset="0"/>
              </a:rPr>
              <a:t>HỆ THỐNG QUẢN LÝ HOẠT ĐỘNG SINH VIÊN - SAM</a:t>
            </a:r>
            <a:endParaRPr lang="es-MX" sz="2800" b="1" dirty="0">
              <a:solidFill>
                <a:schemeClr val="bg1"/>
              </a:solidFill>
              <a:latin typeface="UTM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85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XÂY DỰNG ĐOÀN VỀ TỔ CHỨC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CÔNG TÁC </a:t>
            </a:r>
            <a:r>
              <a:rPr lang="en-US" sz="4400" b="1">
                <a:solidFill>
                  <a:srgbClr val="FF0000"/>
                </a:solidFill>
              </a:rPr>
              <a:t>QUẢN LÝ ĐOÀN VIÊN</a:t>
            </a:r>
          </a:p>
          <a:p>
            <a:pPr algn="ctr"/>
            <a:endParaRPr lang="en-US" sz="4400" b="1">
              <a:solidFill>
                <a:srgbClr val="FF0000"/>
              </a:solidFill>
            </a:endParaRPr>
          </a:p>
          <a:p>
            <a:pPr algn="ctr"/>
            <a:endParaRPr lang="en-US" sz="4400" b="1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947" y="1733550"/>
            <a:ext cx="9145885" cy="5142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43" y="1733550"/>
            <a:ext cx="9112002" cy="512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809" y="1733550"/>
            <a:ext cx="9145886" cy="5142050"/>
          </a:xfrm>
          <a:prstGeom prst="rect">
            <a:avLst/>
          </a:prstGeom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33900" y="3524250"/>
            <a:ext cx="10668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05550" y="3524250"/>
            <a:ext cx="10668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00489" y="3524250"/>
            <a:ext cx="10668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14551" y="2435112"/>
            <a:ext cx="8206186" cy="37389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lvl="3" algn="ctr"/>
            <a:r>
              <a:rPr lang="en-US" sz="2800" b="1">
                <a:solidFill>
                  <a:prstClr val="white"/>
                </a:solidFill>
              </a:rPr>
              <a:t>Mỗi sinh viên đều có 01 tài khoản trên hệ thống, cách thức để truy cập như sau:</a:t>
            </a:r>
          </a:p>
          <a:p>
            <a:pPr marL="57150" lvl="3" algn="ctr"/>
            <a:endParaRPr lang="en-US" sz="2000">
              <a:solidFill>
                <a:prstClr val="white"/>
              </a:solidFill>
            </a:endParaRPr>
          </a:p>
          <a:p>
            <a:r>
              <a:rPr lang="en-US" sz="3200" b="1">
                <a:solidFill>
                  <a:prstClr val="white"/>
                </a:solidFill>
              </a:rPr>
              <a:t>+ User name</a:t>
            </a:r>
            <a:r>
              <a:rPr lang="en-US" sz="3200">
                <a:solidFill>
                  <a:prstClr val="white"/>
                </a:solidFill>
              </a:rPr>
              <a:t>: Mã số sinh viên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3200" b="1">
                <a:solidFill>
                  <a:prstClr val="white"/>
                </a:solidFill>
              </a:rPr>
              <a:t>+ Password</a:t>
            </a:r>
            <a:r>
              <a:rPr lang="en-US" sz="3200">
                <a:solidFill>
                  <a:prstClr val="white"/>
                </a:solidFill>
              </a:rPr>
              <a:t>: Số chứng minh nhân dân hoặc Mã số sinh viên</a:t>
            </a: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6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XÂY DỰNG ĐOÀN VỀ TỔ CHỨC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CÔNG TÁC </a:t>
            </a:r>
            <a:r>
              <a:rPr lang="en-US" sz="4400" b="1">
                <a:solidFill>
                  <a:srgbClr val="FF0000"/>
                </a:solidFill>
              </a:rPr>
              <a:t>QUẢN LÝ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TỔ CHỨC</a:t>
            </a:r>
          </a:p>
          <a:p>
            <a:pPr algn="ctr"/>
            <a:endParaRPr lang="en-US" sz="4400" b="1">
              <a:solidFill>
                <a:srgbClr val="FF0000"/>
              </a:solidFill>
            </a:endParaRPr>
          </a:p>
          <a:p>
            <a:pPr algn="ctr"/>
            <a:endParaRPr lang="en-US" sz="4400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945" y="1733550"/>
            <a:ext cx="9112002" cy="5123000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2927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XÂY DỰNG ĐOÀN VỀ TỔ CHỨC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CÔNG TÁC </a:t>
            </a:r>
            <a:r>
              <a:rPr lang="en-US" sz="4400" b="1">
                <a:solidFill>
                  <a:srgbClr val="FF0000"/>
                </a:solidFill>
              </a:rPr>
              <a:t>QUẢN LÝ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HOẠT ĐỘNG</a:t>
            </a:r>
          </a:p>
          <a:p>
            <a:pPr algn="ctr"/>
            <a:endParaRPr lang="en-US" sz="4400" b="1">
              <a:solidFill>
                <a:srgbClr val="FF0000"/>
              </a:solidFill>
            </a:endParaRPr>
          </a:p>
          <a:p>
            <a:pPr algn="ctr"/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02" y="1752600"/>
            <a:ext cx="908069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1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8113" y="309966"/>
            <a:ext cx="11453246" cy="6168326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u="sng">
                <a:solidFill>
                  <a:srgbClr val="0070C0"/>
                </a:solidFill>
              </a:rPr>
              <a:t>TUỔI TRẺ ĐẠI HỌC KHOA HỌC TỰ NHIÊN</a:t>
            </a:r>
          </a:p>
          <a:p>
            <a:pPr algn="ctr"/>
            <a:endParaRPr lang="en-US" altLang="en-US" sz="4400" b="1" u="sng">
              <a:solidFill>
                <a:srgbClr val="0070C0"/>
              </a:solidFill>
            </a:endParaRPr>
          </a:p>
          <a:p>
            <a:pPr algn="ctr"/>
            <a:endParaRPr lang="en-US" altLang="en-US" sz="4400" b="1" u="sng">
              <a:solidFill>
                <a:srgbClr val="0070C0"/>
              </a:solidFill>
            </a:endParaRPr>
          </a:p>
          <a:p>
            <a:pPr algn="ctr"/>
            <a:endParaRPr lang="en-US" altLang="en-US" sz="4400" b="1" u="sng">
              <a:solidFill>
                <a:srgbClr val="0070C0"/>
              </a:solidFill>
            </a:endParaRPr>
          </a:p>
          <a:p>
            <a:pPr algn="ctr"/>
            <a:endParaRPr lang="en-US" altLang="en-US" sz="4400" b="1" u="sng">
              <a:solidFill>
                <a:srgbClr val="0070C0"/>
              </a:solidFill>
            </a:endParaRPr>
          </a:p>
          <a:p>
            <a:pPr algn="ctr"/>
            <a:endParaRPr lang="en-US" altLang="en-US" sz="4400" b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4" y="2498688"/>
            <a:ext cx="2505425" cy="3449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2514184"/>
            <a:ext cx="2517969" cy="3449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70" y="2513538"/>
            <a:ext cx="2740604" cy="3449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702" y="2489674"/>
            <a:ext cx="2742198" cy="34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3416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NÂNG CAO CHẤT LƯỢNG ĐOÀN VIÊN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GẮN LIỀN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RÈN LUYỆN ĐOÀN VIÊN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ONLINE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884" y="1733549"/>
            <a:ext cx="9101116" cy="511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84" y="1733549"/>
            <a:ext cx="9101115" cy="511687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62600" y="3505200"/>
            <a:ext cx="6858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733548"/>
            <a:ext cx="9143999" cy="514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741120"/>
            <a:ext cx="9101118" cy="5116880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7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ỨNG DỤNG THI TRỰC TUYẾN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ỨNG DỤNG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THI TRỰC TUYẾN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3355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IN XÁC NHẬN HOẠT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IN</a:t>
            </a:r>
          </a:p>
          <a:p>
            <a:pPr algn="ctr"/>
            <a:r>
              <a:rPr lang="en-US" sz="3600" b="1">
                <a:solidFill>
                  <a:srgbClr val="FF0000"/>
                </a:solidFill>
              </a:rPr>
              <a:t>GIẤY XÁC NHẬN</a:t>
            </a:r>
          </a:p>
          <a:p>
            <a:pPr algn="ctr"/>
            <a:r>
              <a:rPr lang="en-US" sz="3600" b="1">
                <a:solidFill>
                  <a:srgbClr val="FF0000"/>
                </a:solidFill>
              </a:rPr>
              <a:t>HOẠT ĐỘNG</a:t>
            </a:r>
          </a:p>
          <a:p>
            <a:pPr algn="ctr"/>
            <a:endParaRPr lang="en-US" sz="3600" b="1">
              <a:solidFill>
                <a:srgbClr val="FF0000"/>
              </a:solidFill>
            </a:endParaRPr>
          </a:p>
          <a:p>
            <a:pPr algn="ctr"/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998" y="1735000"/>
            <a:ext cx="9112002" cy="5123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972800" y="3733800"/>
            <a:ext cx="1143000" cy="609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1740802"/>
            <a:ext cx="9067800" cy="5098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998" y="1732099"/>
            <a:ext cx="9112002" cy="51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28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1200150"/>
          </a:xfrm>
          <a:prstGeom prst="rect">
            <a:avLst/>
          </a:prstGeom>
          <a:solidFill>
            <a:srgbClr val="0070C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NHIỆM VỤ CỦA SINH VIÊN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3079998" cy="51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</a:rPr>
              <a:t>SINH VIÊN CẦN CHÚ Ý</a:t>
            </a:r>
            <a:endParaRPr lang="en-US" sz="4000" b="1">
              <a:solidFill>
                <a:srgbClr val="FF0000"/>
              </a:solidFill>
            </a:endParaRPr>
          </a:p>
          <a:p>
            <a:pPr algn="ctr"/>
            <a:endParaRPr lang="en-US" sz="4000" b="1">
              <a:solidFill>
                <a:srgbClr val="FF0000"/>
              </a:solidFill>
            </a:endParaRPr>
          </a:p>
          <a:p>
            <a:pPr algn="ctr"/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3" action="ppaction://hlinksldjump" highlightClick="1"/>
          </p:cNvPr>
          <p:cNvSpPr/>
          <p:nvPr/>
        </p:nvSpPr>
        <p:spPr>
          <a:xfrm>
            <a:off x="152400" y="6094955"/>
            <a:ext cx="1129964" cy="521397"/>
          </a:xfrm>
          <a:prstGeom prst="actionButtonHom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52800" y="1752600"/>
            <a:ext cx="8382000" cy="10858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Đăng nhập Hệ thống quản lý, đổi mật khẩu</a:t>
            </a:r>
          </a:p>
          <a:p>
            <a:pPr algn="ctr"/>
            <a:r>
              <a:rPr lang="en-US" sz="2800">
                <a:solidFill>
                  <a:prstClr val="white"/>
                </a:solidFill>
              </a:rPr>
              <a:t>Cập nhật thông tin cá nhân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42290" y="2971800"/>
            <a:ext cx="8382000" cy="12954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Thường xuyên theo dõi các hoạt động trên hệ thống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89586" y="4419600"/>
            <a:ext cx="8382000" cy="103526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</a:rPr>
              <a:t>Đăng ký và theo dõi để tham gia các hoạt động đã đăng ký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89586" y="5562600"/>
            <a:ext cx="8382000" cy="103526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Phản hồi, góp ý cho để Đoàn trường nâng cấp,</a:t>
            </a:r>
          </a:p>
          <a:p>
            <a:pPr algn="ctr"/>
            <a:r>
              <a:rPr lang="en-US" sz="2800">
                <a:solidFill>
                  <a:prstClr val="white"/>
                </a:solidFill>
              </a:rPr>
              <a:t>hoàn thiện và phát triển hệ thống hơn.</a:t>
            </a:r>
          </a:p>
        </p:txBody>
      </p:sp>
    </p:spTree>
    <p:extLst>
      <p:ext uri="{BB962C8B-B14F-4D97-AF65-F5344CB8AC3E}">
        <p14:creationId xmlns:p14="http://schemas.microsoft.com/office/powerpoint/2010/main" val="3136672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D:\Dropbox\TCXD 2014 - 2015\Chibi\Chibi KHTN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2711"/>
            <a:ext cx="1031384" cy="24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D:\Dropbox\CONG TAC 2014 - 2015\DON TAN SINH VIEN K2014\Chibi png\Chibi KHTN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00" y="4086998"/>
            <a:ext cx="1066800" cy="2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29503" y="2551832"/>
            <a:ext cx="8733149" cy="87716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ĐỔI, CHIA SẺ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A87CD-4D72-4E33-93CD-CD1138A3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84" y="341609"/>
            <a:ext cx="5131128" cy="15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8113" y="615733"/>
            <a:ext cx="11453246" cy="5625885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u="sng">
                <a:solidFill>
                  <a:srgbClr val="0070C0"/>
                </a:solidFill>
              </a:rPr>
              <a:t>CẢM ƠN CÁC BẠN ĐÃ THEO DÕI LẮNG NGHE!</a:t>
            </a:r>
          </a:p>
          <a:p>
            <a:pPr algn="ctr"/>
            <a:endParaRPr lang="en-US" altLang="en-US" sz="1600" b="1" u="sng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64" y="4049417"/>
            <a:ext cx="1559150" cy="2146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24" y="4064914"/>
            <a:ext cx="1566956" cy="214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22" y="4064267"/>
            <a:ext cx="1705504" cy="214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53" y="4049417"/>
            <a:ext cx="1706496" cy="2161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55FF21-F650-42D3-ADE4-B4AD7A311A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62" y="178311"/>
            <a:ext cx="1429268" cy="2146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79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832057" y="3939800"/>
            <a:ext cx="2448272" cy="1541988"/>
            <a:chOff x="6832057" y="3363025"/>
            <a:chExt cx="2448272" cy="1541988"/>
          </a:xfrm>
        </p:grpSpPr>
        <p:sp>
          <p:nvSpPr>
            <p:cNvPr id="10" name="Parallelogram 9"/>
            <p:cNvSpPr/>
            <p:nvPr/>
          </p:nvSpPr>
          <p:spPr>
            <a:xfrm>
              <a:off x="6832057" y="3363025"/>
              <a:ext cx="2448272" cy="1541988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697" y="3638090"/>
              <a:ext cx="9989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"/>
                  <a:ea typeface="Roboto Black" pitchFamily="2" charset="0"/>
                </a:rPr>
                <a:t>04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85966" y="3939800"/>
            <a:ext cx="2448272" cy="1541988"/>
            <a:chOff x="1985966" y="3363025"/>
            <a:chExt cx="2448272" cy="1541988"/>
          </a:xfrm>
        </p:grpSpPr>
        <p:sp>
          <p:nvSpPr>
            <p:cNvPr id="14" name="Parallelogram 13"/>
            <p:cNvSpPr/>
            <p:nvPr/>
          </p:nvSpPr>
          <p:spPr>
            <a:xfrm>
              <a:off x="1985966" y="3363025"/>
              <a:ext cx="2448272" cy="1541988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2161" y="3626187"/>
              <a:ext cx="9989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"/>
                  <a:ea typeface="Roboto Black" pitchFamily="2" charset="0"/>
                </a:rPr>
                <a:t>03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3772" y="2424625"/>
            <a:ext cx="2448272" cy="1541988"/>
            <a:chOff x="333772" y="1847850"/>
            <a:chExt cx="2448272" cy="1541988"/>
          </a:xfrm>
        </p:grpSpPr>
        <p:sp>
          <p:nvSpPr>
            <p:cNvPr id="18" name="Parallelogram 17"/>
            <p:cNvSpPr/>
            <p:nvPr/>
          </p:nvSpPr>
          <p:spPr>
            <a:xfrm>
              <a:off x="333772" y="1847850"/>
              <a:ext cx="2448272" cy="1541988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37775" y="2080823"/>
              <a:ext cx="9989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"/>
                  <a:ea typeface="Roboto Black" pitchFamily="2" charset="0"/>
                </a:rPr>
                <a:t>01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48882" y="2424625"/>
            <a:ext cx="2448272" cy="1541988"/>
            <a:chOff x="5148882" y="1847850"/>
            <a:chExt cx="2448272" cy="1541988"/>
          </a:xfrm>
        </p:grpSpPr>
        <p:sp>
          <p:nvSpPr>
            <p:cNvPr id="22" name="Parallelogram 21"/>
            <p:cNvSpPr/>
            <p:nvPr/>
          </p:nvSpPr>
          <p:spPr>
            <a:xfrm>
              <a:off x="5148882" y="1847850"/>
              <a:ext cx="2448272" cy="1541988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33066" y="2057418"/>
              <a:ext cx="9989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"/>
                  <a:ea typeface="Roboto Black" pitchFamily="2" charset="0"/>
                </a:rPr>
                <a:t>02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477347" y="4551437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"/>
                <a:ea typeface="Roboto Light" pitchFamily="2" charset="0"/>
              </a:rPr>
              <a:t>Hội</a:t>
            </a:r>
            <a:r>
              <a:rPr kumimoji="0" lang="en-US" b="1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"/>
                <a:ea typeface="Roboto Light" pitchFamily="2" charset="0"/>
              </a:rPr>
              <a:t> quán Khoa học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"/>
              <a:ea typeface="Roboto Light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01884" y="4241435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"/>
                <a:ea typeface="Roboto Light" pitchFamily="2" charset="0"/>
              </a:rPr>
              <a:t>Trang quản</a:t>
            </a:r>
            <a:r>
              <a:rPr lang="en-US" b="1" i="1">
                <a:solidFill>
                  <a:srgbClr val="002060"/>
                </a:solidFill>
                <a:latin typeface="UTM"/>
                <a:ea typeface="Roboto Light" pitchFamily="2" charset="0"/>
              </a:rPr>
              <a:t> lý hoạt động sinh viên - SAM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"/>
              <a:ea typeface="Roboto Light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18708" y="2726260"/>
            <a:ext cx="2719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"/>
                <a:ea typeface="Roboto Light" pitchFamily="2" charset="0"/>
              </a:rPr>
              <a:t>Tuầ</a:t>
            </a:r>
            <a:r>
              <a:rPr lang="en-US" b="1" i="1">
                <a:solidFill>
                  <a:srgbClr val="002060"/>
                </a:solidFill>
                <a:latin typeface="UTM"/>
                <a:ea typeface="Roboto Light" pitchFamily="2" charset="0"/>
              </a:rPr>
              <a:t>n lễ </a:t>
            </a:r>
            <a:r>
              <a:rPr kumimoji="0" lang="en-US" b="1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"/>
                <a:ea typeface="Roboto Light" pitchFamily="2" charset="0"/>
              </a:rPr>
              <a:t>Công dân trẻ Khoa học Tự nhiên 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"/>
              <a:ea typeface="Roboto Light" pitchFamily="2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3175" y="5454975"/>
            <a:ext cx="121951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3175" y="2427632"/>
            <a:ext cx="121951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3175" y="3966613"/>
            <a:ext cx="121951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647468"/>
            <a:ext cx="12276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-150">
                <a:solidFill>
                  <a:srgbClr val="FF0000"/>
                </a:solidFill>
                <a:latin typeface="UTM"/>
                <a:ea typeface="Roboto Black" pitchFamily="2" charset="0"/>
              </a:rPr>
              <a:t>NỘI DUNG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"/>
              <a:ea typeface="Roboto Black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03598" y="2587760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>
                <a:solidFill>
                  <a:srgbClr val="002060"/>
                </a:solidFill>
                <a:latin typeface="UTM"/>
                <a:ea typeface="Roboto Light" pitchFamily="2" charset="0"/>
              </a:rPr>
              <a:t>Đại hội Hội sinh viên Trường Đại học Khoa học Tự nhiên nhiệm kỳ 2018 - 2020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0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3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1042750-1716-4FEA-9E73-76C8CE24156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2294" b="-2"/>
          <a:stretch/>
        </p:blipFill>
        <p:spPr bwMode="auto">
          <a:xfrm>
            <a:off x="321733" y="321732"/>
            <a:ext cx="4367277" cy="6214533"/>
          </a:xfrm>
          <a:prstGeom prst="rect">
            <a:avLst/>
          </a:prstGeom>
          <a:noFill/>
        </p:spPr>
      </p:pic>
      <p:pic>
        <p:nvPicPr>
          <p:cNvPr id="6" name="Picture 5" descr="A group of people sitting at a table in front of a crowd&#10;&#10;Description generated with very high confidence">
            <a:extLst>
              <a:ext uri="{FF2B5EF4-FFF2-40B4-BE49-F238E27FC236}">
                <a16:creationId xmlns:a16="http://schemas.microsoft.com/office/drawing/2014/main" id="{FFF492C9-0D78-4537-871F-1F5CBB99B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18376" b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A54B6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71544EE6-E6E9-4944-9E3B-935B0B70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8" t="34872" r="27874" b="4205"/>
          <a:stretch/>
        </p:blipFill>
        <p:spPr>
          <a:xfrm>
            <a:off x="1546437" y="682655"/>
            <a:ext cx="3249048" cy="3117074"/>
          </a:xfrm>
          <a:prstGeom prst="rect">
            <a:avLst/>
          </a:prstGeom>
        </p:spPr>
      </p:pic>
      <p:sp>
        <p:nvSpPr>
          <p:cNvPr id="46" name="Rectangle 27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4939E99F-B71E-45E9-BB0F-B6E7F4CAA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8" t="35344" r="27271" b="3916"/>
          <a:stretch/>
        </p:blipFill>
        <p:spPr>
          <a:xfrm>
            <a:off x="3700124" y="4250954"/>
            <a:ext cx="2052975" cy="197319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DFA056E-AF6A-4EDE-BCBC-0F1C1F28CA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48" y="635943"/>
            <a:ext cx="3953658" cy="5588208"/>
          </a:xfrm>
          <a:prstGeom prst="rect">
            <a:avLst/>
          </a:prstGeom>
        </p:spPr>
      </p:pic>
      <p:pic>
        <p:nvPicPr>
          <p:cNvPr id="34" name="Picture 33" descr="A close up of a sign&#10;&#10;Description generated with high confidence">
            <a:extLst>
              <a:ext uri="{FF2B5EF4-FFF2-40B4-BE49-F238E27FC236}">
                <a16:creationId xmlns:a16="http://schemas.microsoft.com/office/drawing/2014/main" id="{A87C8219-CA8B-4BF6-848D-3FC338B7B3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34286" r="26673" b="4127"/>
          <a:stretch/>
        </p:blipFill>
        <p:spPr>
          <a:xfrm>
            <a:off x="812842" y="4250954"/>
            <a:ext cx="2125453" cy="20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83F7D994-1FD4-417C-A0AC-5BC262709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35344" r="27420" b="4339"/>
          <a:stretch/>
        </p:blipFill>
        <p:spPr>
          <a:xfrm>
            <a:off x="762039" y="517564"/>
            <a:ext cx="2886918" cy="277396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E435DD7A-B94D-4CD6-9B76-92EB7A8A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34074" r="27570" b="4550"/>
          <a:stretch/>
        </p:blipFill>
        <p:spPr>
          <a:xfrm>
            <a:off x="8548502" y="524594"/>
            <a:ext cx="2819432" cy="276608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79D50A6F-6A76-4050-A4EA-3274A7A0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t="34075" r="27421" b="4127"/>
          <a:stretch/>
        </p:blipFill>
        <p:spPr>
          <a:xfrm>
            <a:off x="761029" y="3622291"/>
            <a:ext cx="2869908" cy="276945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A6BA06C-2232-4D0A-BEBA-73220CE488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137159"/>
            <a:ext cx="3252903" cy="459774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DE50366-FFE5-4208-8375-8B203B7F1B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34921" r="27569" b="4549"/>
          <a:stretch/>
        </p:blipFill>
        <p:spPr>
          <a:xfrm>
            <a:off x="8537284" y="3629321"/>
            <a:ext cx="2844570" cy="27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2CB13F4-E30D-4F88-A12F-EC812C19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031"/>
          <a:stretch/>
        </p:blipFill>
        <p:spPr>
          <a:xfrm>
            <a:off x="2840184" y="816979"/>
            <a:ext cx="8649530" cy="5566941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DFBFF83-E566-4835-ABA4-1FA0F8B2AA1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2294" b="-2"/>
          <a:stretch/>
        </p:blipFill>
        <p:spPr bwMode="auto">
          <a:xfrm>
            <a:off x="435586" y="95250"/>
            <a:ext cx="1976551" cy="2944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16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A29DAF9-85F4-41B6-B55B-FBAF07E7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648B56E8-F344-469E-96E4-660810456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1213" r="-2342" b="62646"/>
          <a:stretch/>
        </p:blipFill>
        <p:spPr>
          <a:xfrm>
            <a:off x="6179228" y="1541414"/>
            <a:ext cx="5294715" cy="37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0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39FFF6DA-3D25-4447-8E3A-FB06804C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37711" r="171" b="3141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8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CC9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564</Words>
  <Application>Microsoft Office PowerPoint</Application>
  <PresentationFormat>Widescreen</PresentationFormat>
  <Paragraphs>81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Impact</vt:lpstr>
      <vt:lpstr>LaTO LIGHT</vt:lpstr>
      <vt:lpstr>Roboto Black</vt:lpstr>
      <vt:lpstr>Roboto Light</vt:lpstr>
      <vt:lpstr>Segoe UI</vt:lpstr>
      <vt:lpstr>Segoe UI Light</vt:lpstr>
      <vt:lpstr>Times New Roman</vt:lpstr>
      <vt:lpstr>UTM</vt:lpstr>
      <vt:lpstr>UTM Swiss Condensed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Tinh</dc:creator>
  <cp:lastModifiedBy>Nguyen Van Tinh</cp:lastModifiedBy>
  <cp:revision>6</cp:revision>
  <dcterms:created xsi:type="dcterms:W3CDTF">2018-10-20T03:40:11Z</dcterms:created>
  <dcterms:modified xsi:type="dcterms:W3CDTF">2018-11-15T03:12:33Z</dcterms:modified>
</cp:coreProperties>
</file>